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73" r:id="rId1"/>
  </p:sldMasterIdLst>
  <p:notesMasterIdLst>
    <p:notesMasterId r:id="rId2"/>
  </p:notesMasterIdLst>
  <p:sldIdLst>
    <p:sldId id="394" r:id="rId3"/>
    <p:sldId id="418" r:id="rId4"/>
    <p:sldId id="395" r:id="rId5"/>
    <p:sldId id="396" r:id="rId6"/>
    <p:sldId id="397" r:id="rId7"/>
    <p:sldId id="398" r:id="rId8"/>
    <p:sldId id="399" r:id="rId9"/>
    <p:sldId id="400" r:id="rId10"/>
    <p:sldId id="401" r:id="rId11"/>
    <p:sldId id="402" r:id="rId12"/>
    <p:sldId id="403" r:id="rId13"/>
    <p:sldId id="419" r:id="rId14"/>
    <p:sldId id="405" r:id="rId15"/>
    <p:sldId id="406" r:id="rId16"/>
    <p:sldId id="407" r:id="rId17"/>
    <p:sldId id="408" r:id="rId18"/>
    <p:sldId id="409" r:id="rId19"/>
    <p:sldId id="410" r:id="rId20"/>
    <p:sldId id="411" r:id="rId21"/>
    <p:sldId id="412" r:id="rId22"/>
    <p:sldId id="413" r:id="rId23"/>
    <p:sldId id="414" r:id="rId24"/>
    <p:sldId id="415" r:id="rId25"/>
    <p:sldId id="416" r:id="rId26"/>
    <p:sldId id="417" r:id="rId27"/>
    <p:sldId id="429" r:id="rId28"/>
    <p:sldId id="430" r:id="rId29"/>
    <p:sldId id="431" r:id="rId30"/>
    <p:sldId id="432" r:id="rId31"/>
    <p:sldId id="433" r:id="rId32"/>
    <p:sldId id="434" r:id="rId33"/>
    <p:sldId id="435" r:id="rId34"/>
    <p:sldId id="436" r:id="rId35"/>
    <p:sldId id="454" r:id="rId36"/>
    <p:sldId id="437" r:id="rId37"/>
    <p:sldId id="438" r:id="rId38"/>
    <p:sldId id="439" r:id="rId39"/>
    <p:sldId id="440" r:id="rId40"/>
    <p:sldId id="441" r:id="rId41"/>
    <p:sldId id="442" r:id="rId42"/>
    <p:sldId id="443" r:id="rId43"/>
    <p:sldId id="444" r:id="rId44"/>
    <p:sldId id="445" r:id="rId45"/>
    <p:sldId id="446" r:id="rId46"/>
    <p:sldId id="447" r:id="rId47"/>
    <p:sldId id="448" r:id="rId48"/>
    <p:sldId id="449" r:id="rId49"/>
    <p:sldId id="450" r:id="rId50"/>
    <p:sldId id="451" r:id="rId51"/>
    <p:sldId id="452" r:id="rId52"/>
    <p:sldId id="453" r:id="rId53"/>
    <p:sldId id="342" r:id="rId54"/>
    <p:sldId id="343" r:id="rId55"/>
    <p:sldId id="344" r:id="rId56"/>
    <p:sldId id="380" r:id="rId57"/>
    <p:sldId id="346" r:id="rId58"/>
    <p:sldId id="347" r:id="rId59"/>
    <p:sldId id="348" r:id="rId60"/>
    <p:sldId id="349" r:id="rId61"/>
    <p:sldId id="350" r:id="rId62"/>
    <p:sldId id="381" r:id="rId63"/>
    <p:sldId id="351" r:id="rId64"/>
    <p:sldId id="352" r:id="rId65"/>
    <p:sldId id="382" r:id="rId66"/>
    <p:sldId id="383" r:id="rId67"/>
    <p:sldId id="384" r:id="rId68"/>
    <p:sldId id="420" r:id="rId69"/>
    <p:sldId id="421" r:id="rId70"/>
    <p:sldId id="422" r:id="rId71"/>
    <p:sldId id="423" r:id="rId72"/>
    <p:sldId id="424" r:id="rId73"/>
    <p:sldId id="425" r:id="rId74"/>
    <p:sldId id="426" r:id="rId75"/>
    <p:sldId id="427" r:id="rId76"/>
    <p:sldId id="428" r:id="rId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9895" autoAdjust="0"/>
    <p:restoredTop sz="89768" autoAdjust="0"/>
  </p:normalViewPr>
  <p:slideViewPr>
    <p:cSldViewPr snapToGrid="0">
      <p:cViewPr>
        <p:scale>
          <a:sx n="100" d="100"/>
          <a:sy n="100" d="100"/>
        </p:scale>
        <p:origin x="1146" y="96"/>
      </p:cViewPr>
      <p:guideLst>
        <p:guide orient="horz" pos="2159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slide" Target="slides/slide64.xml"  /><Relationship Id="rId67" Type="http://schemas.openxmlformats.org/officeDocument/2006/relationships/slide" Target="slides/slide65.xml"  /><Relationship Id="rId68" Type="http://schemas.openxmlformats.org/officeDocument/2006/relationships/slide" Target="slides/slide66.xml"  /><Relationship Id="rId69" Type="http://schemas.openxmlformats.org/officeDocument/2006/relationships/slide" Target="slides/slide67.xml"  /><Relationship Id="rId7" Type="http://schemas.openxmlformats.org/officeDocument/2006/relationships/slide" Target="slides/slide5.xml"  /><Relationship Id="rId70" Type="http://schemas.openxmlformats.org/officeDocument/2006/relationships/slide" Target="slides/slide68.xml"  /><Relationship Id="rId71" Type="http://schemas.openxmlformats.org/officeDocument/2006/relationships/slide" Target="slides/slide69.xml"  /><Relationship Id="rId72" Type="http://schemas.openxmlformats.org/officeDocument/2006/relationships/slide" Target="slides/slide70.xml"  /><Relationship Id="rId73" Type="http://schemas.openxmlformats.org/officeDocument/2006/relationships/slide" Target="slides/slide71.xml"  /><Relationship Id="rId74" Type="http://schemas.openxmlformats.org/officeDocument/2006/relationships/slide" Target="slides/slide72.xml"  /><Relationship Id="rId75" Type="http://schemas.openxmlformats.org/officeDocument/2006/relationships/slide" Target="slides/slide73.xml"  /><Relationship Id="rId76" Type="http://schemas.openxmlformats.org/officeDocument/2006/relationships/slide" Target="slides/slide74.xml"  /><Relationship Id="rId77" Type="http://schemas.openxmlformats.org/officeDocument/2006/relationships/slide" Target="slides/slide75.xml"  /><Relationship Id="rId78" Type="http://schemas.openxmlformats.org/officeDocument/2006/relationships/presProps" Target="presProps.xml"  /><Relationship Id="rId79" Type="http://schemas.openxmlformats.org/officeDocument/2006/relationships/viewProps" Target="viewProps.xml"  /><Relationship Id="rId8" Type="http://schemas.openxmlformats.org/officeDocument/2006/relationships/slide" Target="slides/slide6.xml"  /><Relationship Id="rId80" Type="http://schemas.openxmlformats.org/officeDocument/2006/relationships/theme" Target="theme/theme1.xml"  /><Relationship Id="rId81" Type="http://schemas.openxmlformats.org/officeDocument/2006/relationships/tableStyles" Target="tableStyles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2176669B-97A9-4B46-89EC-CD5A079D3158}" type="datetime1">
              <a:rPr lang="ko-KR" altLang="en-US" smtClean="0"/>
              <a:t>2025-12-17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9FF523B0-649E-4BCC-BAB9-C797E5D00F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9319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2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30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3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3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3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3.xml"  /><Relationship Id="rId2" Type="http://schemas.openxmlformats.org/officeDocument/2006/relationships/notesMaster" Target="../notesMasters/notesMaster1.xml"  /></Relationships>
</file>

<file path=ppt/notesSlides/_rels/notesSlide34.xml.rels><?xml version="1.0" encoding="UTF-8" standalone="yes" ?><Relationships xmlns="http://schemas.openxmlformats.org/package/2006/relationships"><Relationship Id="rId1" Type="http://schemas.openxmlformats.org/officeDocument/2006/relationships/slide" Target="../slides/slide34.xml"  /><Relationship Id="rId2" Type="http://schemas.openxmlformats.org/officeDocument/2006/relationships/notesMaster" Target="../notesMasters/notesMaster1.xml"  /></Relationships>
</file>

<file path=ppt/notesSlides/_rels/notesSlide3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5.xml"  /><Relationship Id="rId2" Type="http://schemas.openxmlformats.org/officeDocument/2006/relationships/notesMaster" Target="../notesMasters/notesMaster1.xml"  /></Relationships>
</file>

<file path=ppt/notesSlides/_rels/notesSlide3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_rels/notesSlide37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3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8.xml"  /><Relationship Id="rId2" Type="http://schemas.openxmlformats.org/officeDocument/2006/relationships/notesMaster" Target="../notesMasters/notesMaster1.xml"  /></Relationships>
</file>

<file path=ppt/notesSlides/_rels/notesSlide3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9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40.xml.rels><?xml version="1.0" encoding="UTF-8" standalone="yes" ?><Relationships xmlns="http://schemas.openxmlformats.org/package/2006/relationships"><Relationship Id="rId1" Type="http://schemas.openxmlformats.org/officeDocument/2006/relationships/slide" Target="../slides/slide40.xml"  /><Relationship Id="rId2" Type="http://schemas.openxmlformats.org/officeDocument/2006/relationships/notesMaster" Target="../notesMasters/notesMaster1.xml"  /></Relationships>
</file>

<file path=ppt/notesSlides/_rels/notesSlide41.xml.rels><?xml version="1.0" encoding="UTF-8" standalone="yes" ?><Relationships xmlns="http://schemas.openxmlformats.org/package/2006/relationships"><Relationship Id="rId1" Type="http://schemas.openxmlformats.org/officeDocument/2006/relationships/slide" Target="../slides/slide41.xml"  /><Relationship Id="rId2" Type="http://schemas.openxmlformats.org/officeDocument/2006/relationships/notesMaster" Target="../notesMasters/notesMaster1.xml"  /></Relationships>
</file>

<file path=ppt/notesSlides/_rels/notesSlide42.xml.rels><?xml version="1.0" encoding="UTF-8" standalone="yes" ?><Relationships xmlns="http://schemas.openxmlformats.org/package/2006/relationships"><Relationship Id="rId1" Type="http://schemas.openxmlformats.org/officeDocument/2006/relationships/slide" Target="../slides/slide42.xml"  /><Relationship Id="rId2" Type="http://schemas.openxmlformats.org/officeDocument/2006/relationships/notesMaster" Target="../notesMasters/notesMaster1.xml"  /></Relationships>
</file>

<file path=ppt/notesSlides/_rels/notesSlide43.xml.rels><?xml version="1.0" encoding="UTF-8" standalone="yes" ?><Relationships xmlns="http://schemas.openxmlformats.org/package/2006/relationships"><Relationship Id="rId1" Type="http://schemas.openxmlformats.org/officeDocument/2006/relationships/slide" Target="../slides/slide43.xml"  /><Relationship Id="rId2" Type="http://schemas.openxmlformats.org/officeDocument/2006/relationships/notesMaster" Target="../notesMasters/notesMaster1.xml"  /></Relationships>
</file>

<file path=ppt/notesSlides/_rels/notesSlide4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4.xml"  /><Relationship Id="rId2" Type="http://schemas.openxmlformats.org/officeDocument/2006/relationships/notesMaster" Target="../notesMasters/notesMaster1.xml"  /></Relationships>
</file>

<file path=ppt/notesSlides/_rels/notesSlide45.xml.rels><?xml version="1.0" encoding="UTF-8" standalone="yes" ?><Relationships xmlns="http://schemas.openxmlformats.org/package/2006/relationships"><Relationship Id="rId1" Type="http://schemas.openxmlformats.org/officeDocument/2006/relationships/slide" Target="../slides/slide45.xml"  /><Relationship Id="rId2" Type="http://schemas.openxmlformats.org/officeDocument/2006/relationships/notesMaster" Target="../notesMasters/notesMaster1.xml"  /></Relationships>
</file>

<file path=ppt/notesSlides/_rels/notesSlide46.xml.rels><?xml version="1.0" encoding="UTF-8" standalone="yes" ?><Relationships xmlns="http://schemas.openxmlformats.org/package/2006/relationships"><Relationship Id="rId1" Type="http://schemas.openxmlformats.org/officeDocument/2006/relationships/slide" Target="../slides/slide46.xml"  /><Relationship Id="rId2" Type="http://schemas.openxmlformats.org/officeDocument/2006/relationships/notesMaster" Target="../notesMasters/notesMaster1.xml"  /></Relationships>
</file>

<file path=ppt/notesSlides/_rels/notesSlide47.xml.rels><?xml version="1.0" encoding="UTF-8" standalone="yes" ?><Relationships xmlns="http://schemas.openxmlformats.org/package/2006/relationships"><Relationship Id="rId1" Type="http://schemas.openxmlformats.org/officeDocument/2006/relationships/slide" Target="../slides/slide47.xml"  /><Relationship Id="rId2" Type="http://schemas.openxmlformats.org/officeDocument/2006/relationships/notesMaster" Target="../notesMasters/notesMaster1.xml"  /></Relationships>
</file>

<file path=ppt/notesSlides/_rels/notesSlide48.xml.rels><?xml version="1.0" encoding="UTF-8" standalone="yes" ?><Relationships xmlns="http://schemas.openxmlformats.org/package/2006/relationships"><Relationship Id="rId1" Type="http://schemas.openxmlformats.org/officeDocument/2006/relationships/slide" Target="../slides/slide48.xml"  /><Relationship Id="rId2" Type="http://schemas.openxmlformats.org/officeDocument/2006/relationships/notesMaster" Target="../notesMasters/notesMaster1.xml"  /></Relationships>
</file>

<file path=ppt/notesSlides/_rels/notesSlide49.xml.rels><?xml version="1.0" encoding="UTF-8" standalone="yes" ?><Relationships xmlns="http://schemas.openxmlformats.org/package/2006/relationships"><Relationship Id="rId1" Type="http://schemas.openxmlformats.org/officeDocument/2006/relationships/slide" Target="../slides/slide49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50.xml.rels><?xml version="1.0" encoding="UTF-8" standalone="yes" ?><Relationships xmlns="http://schemas.openxmlformats.org/package/2006/relationships"><Relationship Id="rId1" Type="http://schemas.openxmlformats.org/officeDocument/2006/relationships/slide" Target="../slides/slide50.xml"  /><Relationship Id="rId2" Type="http://schemas.openxmlformats.org/officeDocument/2006/relationships/notesMaster" Target="../notesMasters/notesMaster1.xml"  /></Relationships>
</file>

<file path=ppt/notesSlides/_rels/notesSlide51.xml.rels><?xml version="1.0" encoding="UTF-8" standalone="yes" ?><Relationships xmlns="http://schemas.openxmlformats.org/package/2006/relationships"><Relationship Id="rId1" Type="http://schemas.openxmlformats.org/officeDocument/2006/relationships/slide" Target="../slides/slide51.xml"  /><Relationship Id="rId2" Type="http://schemas.openxmlformats.org/officeDocument/2006/relationships/notesMaster" Target="../notesMasters/notesMaster1.xml"  /></Relationships>
</file>

<file path=ppt/notesSlides/_rels/notesSlide5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2.xml"  /></Relationships>
</file>

<file path=ppt/notesSlides/_rels/notesSlide5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3.xml"  /></Relationships>
</file>

<file path=ppt/notesSlides/_rels/notesSlide5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4.xml"  /></Relationships>
</file>

<file path=ppt/notesSlides/_rels/notesSlide5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5.xml"  /></Relationships>
</file>

<file path=ppt/notesSlides/_rels/notesSlide5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6.xml"  /></Relationships>
</file>

<file path=ppt/notesSlides/_rels/notesSlide5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7.xml"  /></Relationships>
</file>

<file path=ppt/notesSlides/_rels/notesSlide5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8.xml"  /></Relationships>
</file>

<file path=ppt/notesSlides/_rels/notesSlide5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60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0.xml"  /></Relationships>
</file>

<file path=ppt/notesSlides/_rels/notesSlide6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1.xml"  /></Relationships>
</file>

<file path=ppt/notesSlides/_rels/notesSlide6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2.xml"  /></Relationships>
</file>

<file path=ppt/notesSlides/_rels/notesSlide6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3.xml"  /></Relationships>
</file>

<file path=ppt/notesSlides/_rels/notesSlide6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4.xml"  /></Relationships>
</file>

<file path=ppt/notesSlides/_rels/notesSlide6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5.xml"  /></Relationships>
</file>

<file path=ppt/notesSlides/_rels/notesSlide6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6.xml"  /></Relationships>
</file>

<file path=ppt/notesSlides/_rels/notesSlide67.xml.rels><?xml version="1.0" encoding="UTF-8" standalone="yes" ?><Relationships xmlns="http://schemas.openxmlformats.org/package/2006/relationships"><Relationship Id="rId1" Type="http://schemas.openxmlformats.org/officeDocument/2006/relationships/slide" Target="../slides/slide67.xml"  /><Relationship Id="rId2" Type="http://schemas.openxmlformats.org/officeDocument/2006/relationships/notesMaster" Target="../notesMasters/notesMaster1.xml"  /></Relationships>
</file>

<file path=ppt/notesSlides/_rels/notesSlide68.xml.rels><?xml version="1.0" encoding="UTF-8" standalone="yes" ?><Relationships xmlns="http://schemas.openxmlformats.org/package/2006/relationships"><Relationship Id="rId1" Type="http://schemas.openxmlformats.org/officeDocument/2006/relationships/slide" Target="../slides/slide68.xml"  /><Relationship Id="rId2" Type="http://schemas.openxmlformats.org/officeDocument/2006/relationships/notesMaster" Target="../notesMasters/notesMaster1.xml"  /></Relationships>
</file>

<file path=ppt/notesSlides/_rels/notesSlide69.xml.rels><?xml version="1.0" encoding="UTF-8" standalone="yes" ?><Relationships xmlns="http://schemas.openxmlformats.org/package/2006/relationships"><Relationship Id="rId1" Type="http://schemas.openxmlformats.org/officeDocument/2006/relationships/slide" Target="../slides/slide69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0.xml.rels><?xml version="1.0" encoding="UTF-8" standalone="yes" ?><Relationships xmlns="http://schemas.openxmlformats.org/package/2006/relationships"><Relationship Id="rId1" Type="http://schemas.openxmlformats.org/officeDocument/2006/relationships/slide" Target="../slides/slide70.xml"  /><Relationship Id="rId2" Type="http://schemas.openxmlformats.org/officeDocument/2006/relationships/notesMaster" Target="../notesMasters/notesMaster1.xml"  /></Relationships>
</file>

<file path=ppt/notesSlides/_rels/notesSlide7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1.xml"  /><Relationship Id="rId2" Type="http://schemas.openxmlformats.org/officeDocument/2006/relationships/notesMaster" Target="../notesMasters/notesMaster1.xml"  /></Relationships>
</file>

<file path=ppt/notesSlides/_rels/notesSlide72.xml.rels><?xml version="1.0" encoding="UTF-8" standalone="yes" ?><Relationships xmlns="http://schemas.openxmlformats.org/package/2006/relationships"><Relationship Id="rId1" Type="http://schemas.openxmlformats.org/officeDocument/2006/relationships/slide" Target="../slides/slide72.xml"  /><Relationship Id="rId2" Type="http://schemas.openxmlformats.org/officeDocument/2006/relationships/notesMaster" Target="../notesMasters/notesMaster1.xml"  /></Relationships>
</file>

<file path=ppt/notesSlides/_rels/notesSlide7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3.xml"  /><Relationship Id="rId2" Type="http://schemas.openxmlformats.org/officeDocument/2006/relationships/notesMaster" Target="../notesMasters/notesMaster1.xml"  /></Relationships>
</file>

<file path=ppt/notesSlides/_rels/notesSlide74.xml.rels><?xml version="1.0" encoding="UTF-8" standalone="yes" ?><Relationships xmlns="http://schemas.openxmlformats.org/package/2006/relationships"><Relationship Id="rId1" Type="http://schemas.openxmlformats.org/officeDocument/2006/relationships/slide" Target="../slides/slide74.xml"  /><Relationship Id="rId2" Type="http://schemas.openxmlformats.org/officeDocument/2006/relationships/notesMaster" Target="../notesMasters/notesMaster1.xml"  /></Relationships>
</file>

<file path=ppt/notesSlides/_rels/notesSlide75.xml.rels><?xml version="1.0" encoding="UTF-8" standalone="yes" ?><Relationships xmlns="http://schemas.openxmlformats.org/package/2006/relationships"><Relationship Id="rId1" Type="http://schemas.openxmlformats.org/officeDocument/2006/relationships/slide" Target="../slides/slide75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36141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277807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797416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15416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226396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582475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75415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476641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999529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094466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156836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331500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742037"/>
      </p:ext>
    </p:extLst>
  </p:cSld>
  <p:clrMapOvr>
    <a:masterClrMapping/>
  </p:clrMapOvr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141558"/>
      </p:ext>
    </p:extLst>
  </p:cSld>
  <p:clrMapOvr>
    <a:masterClrMapping/>
  </p:clrMapOvr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646563"/>
      </p:ext>
    </p:extLst>
  </p:cSld>
  <p:clrMapOvr>
    <a:masterClrMapping/>
  </p:clrMapOvr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24698"/>
      </p:ext>
    </p:extLst>
  </p:cSld>
  <p:clrMapOvr>
    <a:masterClrMapping/>
  </p:clrMapOvr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006097"/>
      </p:ext>
    </p:extLst>
  </p:cSld>
  <p:clrMapOvr>
    <a:masterClrMapping/>
  </p:clrMapOvr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297257"/>
      </p:ext>
    </p:extLst>
  </p:cSld>
  <p:clrMapOvr>
    <a:masterClrMapping/>
  </p:clrMapOvr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191232"/>
      </p:ext>
    </p:extLst>
  </p:cSld>
  <p:clrMapOvr>
    <a:masterClrMapping/>
  </p:clrMapOvr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화면에 알림 날짜 표시되도록 추가하기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141424"/>
      </p:ext>
    </p:extLst>
  </p:cSld>
  <p:clrMapOvr>
    <a:masterClrMapping/>
  </p:clrMapOvr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879779"/>
      </p:ext>
    </p:extLst>
  </p:cSld>
  <p:clrMapOvr>
    <a:masterClrMapping/>
  </p:clrMapOvr>
</p:notes>
</file>

<file path=ppt/notesSlides/notesSlide2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10</a:t>
            </a:r>
            <a:r>
              <a:rPr lang="ko-KR" altLang="en-US"/>
              <a:t>번에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input</a:t>
            </a:r>
            <a:r>
              <a:rPr lang="ko-KR" altLang="en-US"/>
              <a:t>박스인거 표시하게 색깔 흰색으로 바꾸기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상담내용 테이블</a:t>
            </a:r>
            <a:r>
              <a:rPr lang="en-US" altLang="ko-KR"/>
              <a:t>(</a:t>
            </a:r>
            <a:r>
              <a:rPr lang="ko-KR" altLang="en-US"/>
              <a:t>오른쪽</a:t>
            </a:r>
            <a:r>
              <a:rPr lang="en-US" altLang="ko-KR"/>
              <a:t>)</a:t>
            </a:r>
            <a:r>
              <a:rPr lang="ko-KR" altLang="en-US"/>
              <a:t> 에 특이사항 표시칸 추가</a:t>
            </a:r>
            <a:r>
              <a:rPr lang="en-US" altLang="ko-KR"/>
              <a:t>,</a:t>
            </a:r>
            <a:r>
              <a:rPr lang="ko-KR" altLang="en-US"/>
              <a:t> 상담진행한 담당자 이름 추가</a:t>
            </a:r>
            <a:r>
              <a:rPr lang="en-US" altLang="ko-KR"/>
              <a:t>(</a:t>
            </a:r>
            <a:r>
              <a:rPr lang="ko-KR" altLang="en-US"/>
              <a:t>담당자 다중존재가능성때문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6005134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695280"/>
      </p:ext>
    </p:extLst>
  </p:cSld>
  <p:clrMapOvr>
    <a:masterClrMapping/>
  </p:clrMapOvr>
</p:notes>
</file>

<file path=ppt/notesSlides/notesSlide3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10</a:t>
            </a:r>
            <a:r>
              <a:rPr lang="ko-KR" altLang="en-US"/>
              <a:t>번에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input</a:t>
            </a:r>
            <a:r>
              <a:rPr lang="ko-KR" altLang="en-US"/>
              <a:t>박스인거 표시하게 색깔 흰색으로 바꾸기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상담내용 테이블</a:t>
            </a:r>
            <a:r>
              <a:rPr lang="en-US" altLang="ko-KR"/>
              <a:t>(</a:t>
            </a:r>
            <a:r>
              <a:rPr lang="ko-KR" altLang="en-US"/>
              <a:t>오른쪽</a:t>
            </a:r>
            <a:r>
              <a:rPr lang="en-US" altLang="ko-KR"/>
              <a:t>)</a:t>
            </a:r>
            <a:r>
              <a:rPr lang="ko-KR" altLang="en-US"/>
              <a:t> 에 특이사항 표시칸 추가</a:t>
            </a:r>
            <a:r>
              <a:rPr lang="en-US" altLang="ko-KR"/>
              <a:t>,</a:t>
            </a:r>
            <a:r>
              <a:rPr lang="ko-KR" altLang="en-US"/>
              <a:t> 상담진행한 담당자 이름 추가</a:t>
            </a:r>
            <a:r>
              <a:rPr lang="en-US" altLang="ko-KR"/>
              <a:t>(</a:t>
            </a:r>
            <a:r>
              <a:rPr lang="ko-KR" altLang="en-US"/>
              <a:t>담당자 다중존재가능성때문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511131"/>
      </p:ext>
    </p:extLst>
  </p:cSld>
  <p:clrMapOvr>
    <a:masterClrMapping/>
  </p:clrMapOvr>
</p:notes>
</file>

<file path=ppt/notesSlides/notesSlide3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10</a:t>
            </a:r>
            <a:r>
              <a:rPr lang="ko-KR" altLang="en-US"/>
              <a:t>번에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input</a:t>
            </a:r>
            <a:r>
              <a:rPr lang="ko-KR" altLang="en-US"/>
              <a:t>박스인거 표시하게 색깔 흰색으로 바꾸기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상담내용 테이블</a:t>
            </a:r>
            <a:r>
              <a:rPr lang="en-US" altLang="ko-KR"/>
              <a:t>(</a:t>
            </a:r>
            <a:r>
              <a:rPr lang="ko-KR" altLang="en-US"/>
              <a:t>오른쪽</a:t>
            </a:r>
            <a:r>
              <a:rPr lang="en-US" altLang="ko-KR"/>
              <a:t>)</a:t>
            </a:r>
            <a:r>
              <a:rPr lang="ko-KR" altLang="en-US"/>
              <a:t> 에 특이사항 표시칸 추가</a:t>
            </a:r>
            <a:r>
              <a:rPr lang="en-US" altLang="ko-KR"/>
              <a:t>,</a:t>
            </a:r>
            <a:r>
              <a:rPr lang="ko-KR" altLang="en-US"/>
              <a:t> 상담진행한 담당자 이름 추가</a:t>
            </a:r>
            <a:r>
              <a:rPr lang="en-US" altLang="ko-KR"/>
              <a:t>(</a:t>
            </a:r>
            <a:r>
              <a:rPr lang="ko-KR" altLang="en-US"/>
              <a:t>담당자 다중존재가능성때문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666797"/>
      </p:ext>
    </p:extLst>
  </p:cSld>
  <p:clrMapOvr>
    <a:masterClrMapping/>
  </p:clrMapOvr>
</p:notes>
</file>

<file path=ppt/notesSlides/notesSlide3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10</a:t>
            </a:r>
            <a:r>
              <a:rPr lang="ko-KR" altLang="en-US"/>
              <a:t>번에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input</a:t>
            </a:r>
            <a:r>
              <a:rPr lang="ko-KR" altLang="en-US"/>
              <a:t>박스인거 표시하게 색깔 흰색으로 바꾸기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상담내용 테이블</a:t>
            </a:r>
            <a:r>
              <a:rPr lang="en-US" altLang="ko-KR"/>
              <a:t>(</a:t>
            </a:r>
            <a:r>
              <a:rPr lang="ko-KR" altLang="en-US"/>
              <a:t>오른쪽</a:t>
            </a:r>
            <a:r>
              <a:rPr lang="en-US" altLang="ko-KR"/>
              <a:t>)</a:t>
            </a:r>
            <a:r>
              <a:rPr lang="ko-KR" altLang="en-US"/>
              <a:t> 에 특이사항 표시칸 추가</a:t>
            </a:r>
            <a:r>
              <a:rPr lang="en-US" altLang="ko-KR"/>
              <a:t>,</a:t>
            </a:r>
            <a:r>
              <a:rPr lang="ko-KR" altLang="en-US"/>
              <a:t> 상담진행한 담당자 이름 추가</a:t>
            </a:r>
            <a:r>
              <a:rPr lang="en-US" altLang="ko-KR"/>
              <a:t>(</a:t>
            </a:r>
            <a:r>
              <a:rPr lang="ko-KR" altLang="en-US"/>
              <a:t>담당자 다중존재가능성때문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695523"/>
      </p:ext>
    </p:extLst>
  </p:cSld>
  <p:clrMapOvr>
    <a:masterClrMapping/>
  </p:clrMapOvr>
</p:notes>
</file>

<file path=ppt/notesSlides/notesSlide3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</a:t>
            </a:r>
            <a:r>
              <a:rPr lang="en-US" altLang="ko-KR"/>
              <a:t>10</a:t>
            </a:r>
            <a:r>
              <a:rPr lang="ko-KR" altLang="en-US"/>
              <a:t>번에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input</a:t>
            </a:r>
            <a:r>
              <a:rPr lang="ko-KR" altLang="en-US"/>
              <a:t>박스인거 표시하게 색깔 흰색으로 바꾸기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상담내용 테이블</a:t>
            </a:r>
            <a:r>
              <a:rPr lang="en-US" altLang="ko-KR"/>
              <a:t>(</a:t>
            </a:r>
            <a:r>
              <a:rPr lang="ko-KR" altLang="en-US"/>
              <a:t>오른쪽</a:t>
            </a:r>
            <a:r>
              <a:rPr lang="en-US" altLang="ko-KR"/>
              <a:t>)</a:t>
            </a:r>
            <a:r>
              <a:rPr lang="ko-KR" altLang="en-US"/>
              <a:t> 에 특이사항 표시칸 추가</a:t>
            </a:r>
            <a:r>
              <a:rPr lang="en-US" altLang="ko-KR"/>
              <a:t>,</a:t>
            </a:r>
            <a:r>
              <a:rPr lang="ko-KR" altLang="en-US"/>
              <a:t> 상담진행한 담당자 이름 추가</a:t>
            </a:r>
            <a:r>
              <a:rPr lang="en-US" altLang="ko-KR"/>
              <a:t>(</a:t>
            </a:r>
            <a:r>
              <a:rPr lang="ko-KR" altLang="en-US"/>
              <a:t>담당자 다중존재가능성때문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59508"/>
      </p:ext>
    </p:extLst>
  </p:cSld>
  <p:clrMapOvr>
    <a:masterClrMapping/>
  </p:clrMapOvr>
</p:notes>
</file>

<file path=ppt/notesSlides/notesSlide3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801"/>
      </p:ext>
    </p:extLst>
  </p:cSld>
  <p:clrMapOvr>
    <a:masterClrMapping/>
  </p:clrMapOvr>
</p:notes>
</file>

<file path=ppt/notesSlides/notesSlide3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94279"/>
      </p:ext>
    </p:extLst>
  </p:cSld>
  <p:clrMapOvr>
    <a:masterClrMapping/>
  </p:clrMapOvr>
</p:notes>
</file>

<file path=ppt/notesSlides/notesSlide3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907731"/>
      </p:ext>
    </p:extLst>
  </p:cSld>
  <p:clrMapOvr>
    <a:masterClrMapping/>
  </p:clrMapOvr>
</p:notes>
</file>

<file path=ppt/notesSlides/notesSlide3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304208"/>
      </p:ext>
    </p:extLst>
  </p:cSld>
  <p:clrMapOvr>
    <a:masterClrMapping/>
  </p:clrMapOvr>
</p:notes>
</file>

<file path=ppt/notesSlides/notesSlide3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검토중인 지원계획 </a:t>
            </a:r>
            <a:r>
              <a:rPr lang="en-US" altLang="ko-KR"/>
              <a:t>:</a:t>
            </a:r>
            <a:r>
              <a:rPr lang="ko-KR" altLang="en-US"/>
              <a:t> 기간</a:t>
            </a:r>
            <a:r>
              <a:rPr lang="en-US" altLang="ko-KR"/>
              <a:t>,</a:t>
            </a:r>
            <a:r>
              <a:rPr lang="ko-KR" altLang="en-US"/>
              <a:t> 작성일</a:t>
            </a:r>
            <a:r>
              <a:rPr lang="en-US" altLang="ko-KR"/>
              <a:t>,</a:t>
            </a:r>
            <a:r>
              <a:rPr lang="ko-KR" altLang="en-US"/>
              <a:t> 작성자 나오게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지원계획 입력 상자 </a:t>
            </a:r>
            <a:r>
              <a:rPr lang="en-US" altLang="ko-KR"/>
              <a:t>input</a:t>
            </a:r>
            <a:r>
              <a:rPr lang="ko-KR" altLang="en-US"/>
              <a:t>이니까 흰색으로 배경색 바꿔서 저장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160723"/>
      </p:ext>
    </p:extLst>
  </p:cSld>
  <p:clrMapOvr>
    <a:masterClrMapping/>
  </p:clrMapOvr>
</p:notes>
</file>

<file path=ppt/notesSlides/notesSlide3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검토중인 지원계획 </a:t>
            </a:r>
            <a:r>
              <a:rPr lang="en-US" altLang="ko-KR"/>
              <a:t>:</a:t>
            </a:r>
            <a:r>
              <a:rPr lang="ko-KR" altLang="en-US"/>
              <a:t> 기간</a:t>
            </a:r>
            <a:r>
              <a:rPr lang="en-US" altLang="ko-KR"/>
              <a:t>,</a:t>
            </a:r>
            <a:r>
              <a:rPr lang="ko-KR" altLang="en-US"/>
              <a:t> 작성일</a:t>
            </a:r>
            <a:r>
              <a:rPr lang="en-US" altLang="ko-KR"/>
              <a:t>,</a:t>
            </a:r>
            <a:r>
              <a:rPr lang="ko-KR" altLang="en-US"/>
              <a:t> 작성자 나오게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지원계획 입력 상자 </a:t>
            </a:r>
            <a:r>
              <a:rPr lang="en-US" altLang="ko-KR"/>
              <a:t>input</a:t>
            </a:r>
            <a:r>
              <a:rPr lang="ko-KR" altLang="en-US"/>
              <a:t>이니까 흰색으로 배경색 바꿔서 저장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549525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0.</a:t>
            </a:r>
            <a:r>
              <a:rPr lang="ko-KR" altLang="en-US"/>
              <a:t> 메인페이지 만들기 </a:t>
            </a:r>
            <a:r>
              <a:rPr lang="en-US" altLang="ko-KR"/>
              <a:t>(</a:t>
            </a:r>
            <a:r>
              <a:rPr lang="ko-KR" altLang="en-US"/>
              <a:t> </a:t>
            </a:r>
            <a:r>
              <a:rPr lang="en-US" altLang="ko-KR"/>
              <a:t>xd </a:t>
            </a:r>
            <a:r>
              <a:rPr lang="ko-KR" altLang="en-US"/>
              <a:t>에 있는 로그인화면처럼 만들어도 괜찮긴 할듯 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기관 선택할때</a:t>
            </a:r>
            <a:r>
              <a:rPr lang="en-US" altLang="ko-KR"/>
              <a:t>. </a:t>
            </a:r>
            <a:r>
              <a:rPr lang="ko-KR" altLang="en-US"/>
              <a:t>검색버튼으로 바꿔서 모달창에서 대구 중구 안에 있는 센터가 나오도록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501621"/>
      </p:ext>
    </p:extLst>
  </p:cSld>
  <p:clrMapOvr>
    <a:masterClrMapping/>
  </p:clrMapOvr>
</p:notes>
</file>

<file path=ppt/notesSlides/notesSlide4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883664"/>
      </p:ext>
    </p:extLst>
  </p:cSld>
  <p:clrMapOvr>
    <a:masterClrMapping/>
  </p:clrMapOvr>
</p:notes>
</file>

<file path=ppt/notesSlides/notesSlide4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1.</a:t>
            </a:r>
            <a:r>
              <a:rPr lang="ko-KR" altLang="en-US"/>
              <a:t> 승인일 </a:t>
            </a:r>
            <a:r>
              <a:rPr lang="en-US" altLang="ko-KR"/>
              <a:t>/</a:t>
            </a:r>
            <a:r>
              <a:rPr lang="ko-KR" altLang="en-US"/>
              <a:t> 반려일 추가</a:t>
            </a:r>
            <a:r>
              <a:rPr lang="en-US" altLang="ko-KR"/>
              <a:t>,</a:t>
            </a:r>
            <a:r>
              <a:rPr lang="ko-KR" altLang="en-US"/>
              <a:t> 승인</a:t>
            </a:r>
            <a:r>
              <a:rPr lang="en-US" altLang="ko-KR"/>
              <a:t>/</a:t>
            </a:r>
            <a:r>
              <a:rPr lang="ko-KR" altLang="en-US"/>
              <a:t>반려한 담당자 추가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2.</a:t>
            </a:r>
            <a:r>
              <a:rPr lang="ko-KR" altLang="en-US"/>
              <a:t> 지원계획 승인요청 시 해당 계획 리뷰할 관리자 선택할수 있게 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3.</a:t>
            </a:r>
            <a:r>
              <a:rPr lang="ko-KR" altLang="en-US"/>
              <a:t> 작성일 위쪽으로 지원결과서 작성 버튼 추가하고</a:t>
            </a:r>
            <a:r>
              <a:rPr lang="en-US" altLang="ko-KR"/>
              <a:t>,</a:t>
            </a:r>
            <a:r>
              <a:rPr lang="ko-KR" altLang="en-US"/>
              <a:t> 버튼 누르면 지원결과서 작성 페이지가 왼쪽부분에 나오도록 만들기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6320655"/>
      </p:ext>
    </p:extLst>
  </p:cSld>
  <p:clrMapOvr>
    <a:masterClrMapping/>
  </p:clrMapOvr>
</p:notes>
</file>

<file path=ppt/notesSlides/notesSlide4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419116"/>
      </p:ext>
    </p:extLst>
  </p:cSld>
  <p:clrMapOvr>
    <a:masterClrMapping/>
  </p:clrMapOvr>
</p:notes>
</file>

<file path=ppt/notesSlides/notesSlide4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756737"/>
      </p:ext>
    </p:extLst>
  </p:cSld>
  <p:clrMapOvr>
    <a:masterClrMapping/>
  </p:clrMapOvr>
</p:notes>
</file>

<file path=ppt/notesSlides/notesSlide4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이거 레이아웃 영희에서 복사해서 쓰기 ㅎㅎㅎㅎ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018396"/>
      </p:ext>
    </p:extLst>
  </p:cSld>
  <p:clrMapOvr>
    <a:masterClrMapping/>
  </p:clrMapOvr>
</p:notes>
</file>

<file path=ppt/notesSlides/notesSlide4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777132"/>
      </p:ext>
    </p:extLst>
  </p:cSld>
  <p:clrMapOvr>
    <a:masterClrMapping/>
  </p:clrMapOvr>
</p:notes>
</file>

<file path=ppt/notesSlides/notesSlide4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10786"/>
      </p:ext>
    </p:extLst>
  </p:cSld>
  <p:clrMapOvr>
    <a:masterClrMapping/>
  </p:clrMapOvr>
</p:notes>
</file>

<file path=ppt/notesSlides/notesSlide4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648885"/>
      </p:ext>
    </p:extLst>
  </p:cSld>
  <p:clrMapOvr>
    <a:masterClrMapping/>
  </p:clrMapOvr>
</p:notes>
</file>

<file path=ppt/notesSlides/notesSlide4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057702"/>
      </p:ext>
    </p:extLst>
  </p:cSld>
  <p:clrMapOvr>
    <a:masterClrMapping/>
  </p:clrMapOvr>
</p:notes>
</file>

<file path=ppt/notesSlides/notesSlide4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26121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079481"/>
      </p:ext>
    </p:extLst>
  </p:cSld>
  <p:clrMapOvr>
    <a:masterClrMapping/>
  </p:clrMapOvr>
</p:notes>
</file>

<file path=ppt/notesSlides/notesSlide5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06752"/>
      </p:ext>
    </p:extLst>
  </p:cSld>
  <p:clrMapOvr>
    <a:masterClrMapping/>
  </p:clrMapOvr>
</p:notes>
</file>

<file path=ppt/notesSlides/notesSlide5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995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4667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547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5428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060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260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99827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8773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922501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74875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20260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91897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7250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7929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6155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2356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79438"/>
      </p:ext>
    </p:extLst>
  </p:cSld>
  <p:clrMapOvr>
    <a:masterClrMapping/>
  </p:clrMapOvr>
</p:notes>
</file>

<file path=ppt/notesSlides/notesSlide6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버튼올리세요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검색고치세요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467241"/>
      </p:ext>
    </p:extLst>
  </p:cSld>
  <p:clrMapOvr>
    <a:masterClrMapping/>
  </p:clrMapOvr>
</p:notes>
</file>

<file path=ppt/notesSlides/notesSlide6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986010"/>
      </p:ext>
    </p:extLst>
  </p:cSld>
  <p:clrMapOvr>
    <a:masterClrMapping/>
  </p:clrMapOvr>
</p:notes>
</file>

<file path=ppt/notesSlides/notesSlide6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013376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647375"/>
      </p:ext>
    </p:extLst>
  </p:cSld>
  <p:clrMapOvr>
    <a:masterClrMapping/>
  </p:clrMapOvr>
</p:notes>
</file>

<file path=ppt/notesSlides/notesSlide7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14583"/>
      </p:ext>
    </p:extLst>
  </p:cSld>
  <p:clrMapOvr>
    <a:masterClrMapping/>
  </p:clrMapOvr>
</p:notes>
</file>

<file path=ppt/notesSlides/notesSlide7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주황버튼은 수정 버튼이니까 확인만 가능하도록 바꾸세요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642614"/>
      </p:ext>
    </p:extLst>
  </p:cSld>
  <p:clrMapOvr>
    <a:masterClrMapping/>
  </p:clrMapOvr>
</p:notes>
</file>

<file path=ppt/notesSlides/notesSlide7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영희에서 복사해서 쓰셈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1817723"/>
      </p:ext>
    </p:extLst>
  </p:cSld>
  <p:clrMapOvr>
    <a:masterClrMapping/>
  </p:clrMapOvr>
</p:notes>
</file>

<file path=ppt/notesSlides/notesSlide7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영희에서 복사해서 쓰셈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821418"/>
      </p:ext>
    </p:extLst>
  </p:cSld>
  <p:clrMapOvr>
    <a:masterClrMapping/>
  </p:clrMapOvr>
</p:notes>
</file>

<file path=ppt/notesSlides/notesSlide7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영희에서 복사해서 쓰셈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994122"/>
      </p:ext>
    </p:extLst>
  </p:cSld>
  <p:clrMapOvr>
    <a:masterClrMapping/>
  </p:clrMapOvr>
</p:notes>
</file>

<file path=ppt/notesSlides/notesSlide7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영희에서 복사해서 쓰셈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78375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418971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9FF523B0-649E-4BCC-BAB9-C797E5D00F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07791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40A130E-E3B8-4EBE-931F-81B26B8448AA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37631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A348888-F454-4AD2-BA62-3AF29D9807C0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18570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6FEC12-A4C9-4837-AF94-AD867782C04C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74550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57F84A3-4F29-4053-ACFD-1BAF2D3F140C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78873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953836A-82A3-4C8B-9D31-CD724F3673ED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9672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D2EBAF6-36D0-4DD8-B695-D4C1B37E35D6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84849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0728D28-603B-4EFC-80F8-17E5E9107035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14368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27A1F4E-0809-4239-8034-C38E431DAF92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84457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E0DA496-7307-4E8B-88DE-CB97B48BAB6F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74562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/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8721E90-850C-410B-8B89-8394F580CFDA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50526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2650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5ACE7E28-9336-4363-8674-B91477D8F243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782883"/>
      </p:ext>
    </p:extLst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 smtClean="0"/>
              <a:pPr lvl="0"/>
              <a:t>2025-12-17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1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Relationship Id="rId5" Type="http://schemas.openxmlformats.org/officeDocument/2006/relationships/image" Target="../media/image2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3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5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7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0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1.png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2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4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2.xml"  /><Relationship Id="rId3" Type="http://schemas.openxmlformats.org/officeDocument/2006/relationships/image" Target="../media/image56.png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3.xml"  /><Relationship Id="rId3" Type="http://schemas.openxmlformats.org/officeDocument/2006/relationships/image" Target="../media/image57.jpeg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4.xml"  /><Relationship Id="rId3" Type="http://schemas.openxmlformats.org/officeDocument/2006/relationships/image" Target="../media/image58.png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5.xml"  /><Relationship Id="rId3" Type="http://schemas.openxmlformats.org/officeDocument/2006/relationships/image" Target="../media/image59.png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6.xml"  /><Relationship Id="rId3" Type="http://schemas.openxmlformats.org/officeDocument/2006/relationships/image" Target="../media/image60.png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7.xml"  /><Relationship Id="rId3" Type="http://schemas.openxmlformats.org/officeDocument/2006/relationships/image" Target="../media/image61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8.xml"  /><Relationship Id="rId3" Type="http://schemas.openxmlformats.org/officeDocument/2006/relationships/image" Target="../media/image62.png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59.xml"  /><Relationship Id="rId3" Type="http://schemas.openxmlformats.org/officeDocument/2006/relationships/image" Target="../media/image6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6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0.xml"  /><Relationship Id="rId3" Type="http://schemas.openxmlformats.org/officeDocument/2006/relationships/image" Target="../media/image64.png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1.xml"  /><Relationship Id="rId3" Type="http://schemas.openxmlformats.org/officeDocument/2006/relationships/image" Target="../media/image65.pn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2.xml"  /><Relationship Id="rId3" Type="http://schemas.openxmlformats.org/officeDocument/2006/relationships/image" Target="../media/image66.png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3.xml"  /><Relationship Id="rId3" Type="http://schemas.openxmlformats.org/officeDocument/2006/relationships/image" Target="../media/image67.png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4.xml"  /><Relationship Id="rId3" Type="http://schemas.openxmlformats.org/officeDocument/2006/relationships/image" Target="../media/image68.png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5.xml"  /><Relationship Id="rId3" Type="http://schemas.openxmlformats.org/officeDocument/2006/relationships/image" Target="../media/image69.png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66.xml"  /><Relationship Id="rId3" Type="http://schemas.openxmlformats.org/officeDocument/2006/relationships/image" Target="../media/image70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1.png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2.png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3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4.png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5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6.png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7.png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8.png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7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M-001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메인페이지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-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사이트에 들어오면 나오는 첫 페이지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해당 프로그램에 대한 설명하는 텍스트가 출력된다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 버튼을 누르면 </a:t>
                      </a:r>
                      <a:r>
                        <a:rPr lang="en-US" altLang="ko-KR" sz="1000"/>
                        <a:t>U-002</a:t>
                      </a:r>
                      <a:r>
                        <a:rPr lang="ko-KR" altLang="en-US" sz="1000"/>
                        <a:t>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그림 8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241" y="1236278"/>
            <a:ext cx="8101838" cy="455492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64292" y="1847331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2" name="직사각형 11"/>
          <p:cNvSpPr/>
          <p:nvPr/>
        </p:nvSpPr>
        <p:spPr>
          <a:xfrm>
            <a:off x="7473092" y="1336453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118569285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U-004-1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비밀번호 재설정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URQ-0003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비밀번호 재설정 페이지</a:t>
                      </a:r>
                      <a:r>
                        <a:rPr lang="en-US" altLang="ko-KR" sz="1000"/>
                        <a:t>-2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재설정할 비밀번호를 입력하고 비밀번호 확인에도 동일한 비밀번호를 입력한다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확인버튼 누르면 비밀번호와 비밀번호 확인의 값이 일치하면 변경이 완료되며 </a:t>
                      </a:r>
                      <a:r>
                        <a:rPr lang="en-US" altLang="ko-KR" sz="1000"/>
                        <a:t>U-002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 descr="텍스트, 스크린샷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29330" t="18800" r="30000" b="23930"/>
          <a:stretch>
            <a:fillRect/>
          </a:stretch>
        </p:blipFill>
        <p:spPr>
          <a:xfrm>
            <a:off x="1666240" y="1361440"/>
            <a:ext cx="4958080" cy="39253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14734" y="257649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3204320" y="423257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1201077682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U-005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가입 승인 대기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URQ-0003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가입 승인 대기 페이지와 모달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로그인한 계정의 가입승인이 아직 미처리된 경우 출력되는 페이지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로그인페이지 버튼을 누르면 </a:t>
                      </a:r>
                      <a:r>
                        <a:rPr lang="en-US" altLang="ko-KR" sz="1000"/>
                        <a:t>U-002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회원탈퇴버튼을 누르면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번 모달이 출력된다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을 누르면 해당 모달이 출력된다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예를 누르면 탈퇴처리가 되며 계정이 삭제되며 아니오를 누르면 모달이 사라진다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텍스트, 스크린샷, 폰트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5330" t="6640" r="2500" b="22900"/>
          <a:stretch>
            <a:fillRect/>
          </a:stretch>
        </p:blipFill>
        <p:spPr>
          <a:xfrm>
            <a:off x="213360" y="1869440"/>
            <a:ext cx="8400282" cy="361042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23773" y="177058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1576653" y="447314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8" name="직사각형 7"/>
          <p:cNvSpPr/>
          <p:nvPr/>
        </p:nvSpPr>
        <p:spPr>
          <a:xfrm>
            <a:off x="2939946" y="4473145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  <p:sp>
        <p:nvSpPr>
          <p:cNvPr id="9" name="직사각형 8"/>
          <p:cNvSpPr/>
          <p:nvPr/>
        </p:nvSpPr>
        <p:spPr>
          <a:xfrm>
            <a:off x="5693306" y="1968293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4</a:t>
            </a:r>
            <a:endParaRPr lang="ko-KR" altLang="en-US" sz="1000" b="1"/>
          </a:p>
        </p:txBody>
      </p:sp>
      <p:sp>
        <p:nvSpPr>
          <p:cNvPr id="10" name="직사각형 9"/>
          <p:cNvSpPr/>
          <p:nvPr/>
        </p:nvSpPr>
        <p:spPr>
          <a:xfrm>
            <a:off x="5878039" y="3786933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5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3566816183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UM-001-1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지원신청현황페이지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지원신청을 누르면 나오는 지원신청 현황페이지</a:t>
                      </a:r>
                      <a:r>
                        <a:rPr lang="en-US" altLang="ko-KR" sz="1000"/>
                        <a:t>.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보호자의 지원자에 대한 지원신청 현황에 대한 정보를 출력한다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검색에 원하는 값을 입력하고 원하는 버튼을 누르면 해당하는 현황만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번에 출력된다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마이페이지를 누르면 </a:t>
                      </a:r>
                      <a:r>
                        <a:rPr lang="en-US" altLang="ko-KR" sz="1000"/>
                        <a:t>UM-002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이동하며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로그아웃을 누르면 로그아웃이 되며 </a:t>
                      </a:r>
                      <a:r>
                        <a:rPr lang="en-US" altLang="ko-KR" sz="1000"/>
                        <a:t>U-002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지원신청서 등록을 누르면 </a:t>
                      </a:r>
                      <a:r>
                        <a:rPr lang="en-US" altLang="ko-KR" sz="1000"/>
                        <a:t>UM-002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텍스트, 스크린샷, 소프트웨어, 디스플레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3058" y="1036320"/>
            <a:ext cx="8371817" cy="524861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85374" y="182465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269934" y="1725798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8" name="직사각형 7"/>
          <p:cNvSpPr/>
          <p:nvPr/>
        </p:nvSpPr>
        <p:spPr>
          <a:xfrm>
            <a:off x="6955214" y="138777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  <p:sp>
        <p:nvSpPr>
          <p:cNvPr id="9" name="직사각형 8"/>
          <p:cNvSpPr/>
          <p:nvPr/>
        </p:nvSpPr>
        <p:spPr>
          <a:xfrm>
            <a:off x="7538325" y="1725797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4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1320098841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UM-002-1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마이페이지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URQ-0002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마이페이지 내 정보 보기 페이지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로그인한 계정의 정보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아이디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가입일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 출력된다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. 수정버튼을 누르면 </a:t>
                      </a:r>
                      <a:r>
                        <a:rPr lang="en-US" altLang="ko-KR" sz="1000"/>
                        <a:t>UM-002-2</a:t>
                      </a:r>
                      <a:r>
                        <a:rPr lang="ko-KR" altLang="en-US" sz="1000"/>
                        <a:t>모달이 나타난다</a:t>
                      </a:r>
                      <a:r>
                        <a:rPr lang="en-US" altLang="ko-KR" sz="1000"/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2-2.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탈퇴버튼을 누르면 회원탈퇴가 이루어진다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0388" y="1083366"/>
            <a:ext cx="8259635" cy="517828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382568" y="2091960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7026230" y="544037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109043209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UM-002-1-1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마이페이지</a:t>
                      </a:r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회원정보 수정 모달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URQ-0002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마이페이지에서 내 정보회원 정보 수정 모달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1-1. </a:t>
                      </a:r>
                      <a:r>
                        <a:rPr lang="ko-KR" altLang="en-US" sz="1000"/>
                        <a:t>회원정보 수정을 할 수 있는 모달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1-2.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수정할 회원의 정보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비밀번호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 채워진 상태로 모달이 나타나며 수정이 불가능한 요소는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disabled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처리된다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연락처는 수정시에 인증버튼을 누르면 인증문자를 받을 수 있으며 아래 인증번호를 입력 후 확인을 누르면 일치하지 않는 경우에 </a:t>
                      </a:r>
                      <a:r>
                        <a:rPr lang="en-US" altLang="ko-KR" sz="1000"/>
                        <a:t>U-001-1</a:t>
                      </a:r>
                      <a:r>
                        <a:rPr lang="ko-KR" altLang="en-US" sz="1000"/>
                        <a:t> 모달이 나타나고 일치하면 </a:t>
                      </a:r>
                      <a:r>
                        <a:rPr lang="en-US" altLang="ko-KR" sz="1000"/>
                        <a:t>input</a:t>
                      </a:r>
                      <a:r>
                        <a:rPr lang="ko-KR" altLang="en-US" sz="1000"/>
                        <a:t>이 </a:t>
                      </a:r>
                      <a:r>
                        <a:rPr lang="en-US" altLang="ko-KR" sz="1000"/>
                        <a:t>disabled </a:t>
                      </a:r>
                      <a:r>
                        <a:rPr lang="ko-KR" altLang="en-US" sz="1000"/>
                        <a:t>처리된다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주소검색 버튼을 누르면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/>
                        <a:t>UM-002-1-2</a:t>
                      </a:r>
                      <a:r>
                        <a:rPr lang="ko-KR" altLang="en-US" sz="1000"/>
                        <a:t>가 팝업된다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4-1.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수정사항 모두 입력 후 수정버튼 누르면 수정된 정보로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 반영된다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4-2.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취소버튼을 누르면 수정되지 않으며 모달이 꺼진다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59585" y="831121"/>
            <a:ext cx="4710789" cy="573739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846619" y="919843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5093865" y="3921268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8" name="직사각형 7"/>
          <p:cNvSpPr/>
          <p:nvPr/>
        </p:nvSpPr>
        <p:spPr>
          <a:xfrm>
            <a:off x="5183453" y="4496163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  <p:sp>
        <p:nvSpPr>
          <p:cNvPr id="9" name="직사각형 8"/>
          <p:cNvSpPr/>
          <p:nvPr/>
        </p:nvSpPr>
        <p:spPr>
          <a:xfrm>
            <a:off x="5183452" y="5244891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4</a:t>
            </a:r>
            <a:endParaRPr lang="ko-KR" altLang="en-US" sz="1000" b="1"/>
          </a:p>
        </p:txBody>
      </p:sp>
      <p:sp>
        <p:nvSpPr>
          <p:cNvPr id="10" name="직사각형 9"/>
          <p:cNvSpPr/>
          <p:nvPr/>
        </p:nvSpPr>
        <p:spPr>
          <a:xfrm>
            <a:off x="2678792" y="5662334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5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367210957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UM-002-1-2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00"/>
                        <a:t>주소검색api 팝업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주소등록을 위한 주소검색api 팝업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검색할 주소를 입력한 뒤 돋보기버튼을 누르거나 enter를 누른다.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입력한 주소를 기반으로 검색한 결과를 목록으로 표기하며 원하는 주소를 클릭하면 해당 팝업을 발생시킨 요소의 inpubox에 주소를 채워넣는다. 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 descr="텍스트, 스크린샷, 디스플레이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810" r="200" b="200"/>
          <a:stretch>
            <a:fillRect/>
          </a:stretch>
        </p:blipFill>
        <p:spPr>
          <a:xfrm>
            <a:off x="2245336" y="1023694"/>
            <a:ext cx="4780402" cy="478132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53429" y="102008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10" name="직사각형 9"/>
          <p:cNvSpPr/>
          <p:nvPr/>
        </p:nvSpPr>
        <p:spPr>
          <a:xfrm>
            <a:off x="2250648" y="234156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169997210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UM-002-2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 목록페이지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sz="1000" b="0" i="0" u="none" strike="noStrike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지원자 목록페이지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로그인한 회원이 등록한 지원자의 목록을 출력하며 목록에서 지원자를 누르면 UM-002-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2. 지원자 등록버튼을 누르면 UM-002-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으로 이동한다.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텍스트, 스크린샷, 디스플레이, 소프트웨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5572" y="1172817"/>
            <a:ext cx="8148662" cy="510871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83177" y="2538587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7234952" y="2249911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249026383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UM-002-3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 상세페이지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지원자상세페이지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 UM-002-2에서 클릭한 지원자의 정보(이름,생년월일,성별,주소,장애유형,등록일)을 출력한다.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수정 버튼을 누르면 UM-002-5로 이동하며 삭제버튼을 누르면 해당 지원자의 정보를 삭제한다.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0714" y="1110344"/>
            <a:ext cx="8150086" cy="513219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34470" y="206603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6942112" y="5138933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321675973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UM-002-4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 등록페이지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 등록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등록할 지원자의 정보(이름,생년월일,성별,주소,장애유형)를 입력한다.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주소는 우편번호찾기 버튼을 누르면 </a:t>
                      </a:r>
                      <a:r>
                        <a:rPr lang="en-US" altLang="ko-KR" sz="1000"/>
                        <a:t>UM-002-1-2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가 팝업된다.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3.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장애유형의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경우에는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latin typeface="+mn-lt"/>
                        </a:rPr>
                        <a:t> 기본적으로 장애인 복지법에 따른 15가지 유형 중 선택할 수 있으나 직접입력을 선택할 경우 inputbox가 새로 생성되어 직접입력할 수 있다.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lvl="0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4. 등록버튼을 누르면 지원자 등록이 완료되어 UM-002-2로 이동하며 취소시에는 등록이 되지 않으며 UM-002-2로 이동한다.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 descr="텍스트, 스크린샷, 소프트웨어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8994" y="1044776"/>
            <a:ext cx="8290701" cy="5197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83177" y="2196664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4727148" y="3413129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8" name="직사각형 7"/>
          <p:cNvSpPr/>
          <p:nvPr/>
        </p:nvSpPr>
        <p:spPr>
          <a:xfrm>
            <a:off x="5146443" y="4144258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  <p:sp>
        <p:nvSpPr>
          <p:cNvPr id="9" name="직사각형 8"/>
          <p:cNvSpPr/>
          <p:nvPr/>
        </p:nvSpPr>
        <p:spPr>
          <a:xfrm>
            <a:off x="7075492" y="5112974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4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336794539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UM-002-5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 수정페이지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지원자의 정보를 수정하는 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UM-002-2에서 수정버튼을 누르면 해당 지원자의 기존정보(이름,생년월일, 성별, 주소, 장애유형, 등록일)을 모두 담은 상태로 직접 수정할 수 있는 input에 값으로 출력된다.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2. 주소는 우편번호찾기 버튼을 누르면 UM-002-1-2 팝업된다.</a:t>
                      </a:r>
                      <a:endParaRPr lang="en-US" sz="1000" b="0" i="0" u="none" strike="noStrike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  <a:defRPr/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3.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장애유형의</a:t>
                      </a: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경우에는</a:t>
                      </a:r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 기본적으로 장애인 복지법에 따른 15가지 유형 중 선택할 수 있으나 직접입력을 선택할 경우 inputbox가 새로 생성되어 직접입력할 수 있다.</a:t>
                      </a:r>
                      <a:endParaRPr lang="en-US" altLang="ko-KR" sz="1000" b="0" i="0" u="none" strike="noStrike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  <a:defRPr/>
                      </a:pPr>
                      <a:endParaRPr lang="en-US" sz="10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  <a:defRPr/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4.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수정버튼을</a:t>
                      </a: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 누르면 지원자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수정이</a:t>
                      </a: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 완료되어 UM-002-2로 이동하며 취소시에는 </a:t>
                      </a:r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수정되지</a:t>
                      </a: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Calibri"/>
                        </a:rPr>
                        <a:t> 않으며 UM-002-2로 이동한다</a:t>
                      </a:r>
                      <a:endParaRPr lang="en-US"/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텍스트, 스크린샷, 소프트웨어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0927" y="1103923"/>
            <a:ext cx="8253225" cy="51742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68737" y="2023609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6993610" y="5181360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/>
          <p:cNvSpPr/>
          <p:nvPr/>
        </p:nvSpPr>
        <p:spPr>
          <a:xfrm>
            <a:off x="4639225" y="3432667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2" name="직사각형 11"/>
          <p:cNvSpPr/>
          <p:nvPr/>
        </p:nvSpPr>
        <p:spPr>
          <a:xfrm>
            <a:off x="3358674" y="4232181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51871775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M-002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메인페이지 </a:t>
                      </a:r>
                      <a:r>
                        <a:rPr lang="en-US" altLang="ko-KR" sz="1000"/>
                        <a:t>-</a:t>
                      </a:r>
                      <a:r>
                        <a:rPr lang="ko-KR" altLang="en-US" sz="1000"/>
                        <a:t> 로그인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-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메인 페이지에서 로그인 버튼 클릭시 진입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해당 프로그램에 대한 설명하는 텍스트가 출력된다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 버튼을 누르면 </a:t>
                      </a:r>
                      <a:r>
                        <a:rPr lang="en-US" altLang="ko-KR" sz="1000"/>
                        <a:t>U-002</a:t>
                      </a:r>
                      <a:r>
                        <a:rPr lang="ko-KR" altLang="en-US" sz="1000"/>
                        <a:t>로 이동한다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5323" y="1137448"/>
            <a:ext cx="8221798" cy="43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70698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UM-002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지원신청서 작성페이지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지원신청서 작성페이지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1-1.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 신청할 지원자의 간략한 정보를 확인할 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1-2..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select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기존 등록된 지원자 중 선택할 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조사지를 불러오며 신청자가 해당사항을 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아니오 중에서 체크할 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3-1.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신청을 누르면 </a:t>
                      </a:r>
                      <a:r>
                        <a:rPr lang="en-US" altLang="ko-KR" sz="1000"/>
                        <a:t>UM-002-1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모달이 출력되며 지원신청서가 기관관리자에게 전달되어 담당자 배정을 받을 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3-2.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임시저장을 누르면 입력된 값이 제출되지 않고 저장만 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3-3. 불러오기를 누르면 임시저장된 값을 불러와 지원신청서의 입력값을 채운다.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1763" y="1035844"/>
            <a:ext cx="8311849" cy="520303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51214" y="173321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351214" y="301337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8" name="직사각형 7"/>
          <p:cNvSpPr/>
          <p:nvPr/>
        </p:nvSpPr>
        <p:spPr>
          <a:xfrm>
            <a:off x="2165727" y="545177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66939" y="2452666"/>
            <a:ext cx="695422" cy="26674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67114" y="2552511"/>
            <a:ext cx="2667372" cy="270547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417831" y="5465627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4</a:t>
            </a:r>
            <a:endParaRPr lang="en-US" altLang="ko-KR" sz="1000" b="1"/>
          </a:p>
        </p:txBody>
      </p:sp>
    </p:spTree>
    <p:extLst>
      <p:ext uri="{BB962C8B-B14F-4D97-AF65-F5344CB8AC3E}">
        <p14:creationId xmlns:p14="http://schemas.microsoft.com/office/powerpoint/2010/main" val="2866508818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UM-002-1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지원신청서 작성페이지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지원신청서 작성완료 모달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확인을 누르면 해당 모달이 사라진다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0949" y="1905281"/>
            <a:ext cx="4420216" cy="353426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02414" y="438497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92627737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UM-003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지원신청서 조회페이지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지원신청서 조회페이지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제출한 지원신청서 내용을 조회할 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제출 후 담당자 배정이 완료된 경우 상담신청 버튼이 생성되며 해당 버튼을 누르면 </a:t>
                      </a:r>
                      <a:r>
                        <a:rPr lang="en-US" altLang="ko-KR" sz="1000"/>
                        <a:t>UM-003-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모달이 출력된다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" name="그림 9" descr="텍스트, 스크린샷, 번호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3660" y="1095375"/>
            <a:ext cx="8283774" cy="522684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61374" y="2527581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3365082" y="555102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605039" y="2500290"/>
            <a:ext cx="609697" cy="2279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38539" y="2466786"/>
            <a:ext cx="2667372" cy="270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73555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UM-003-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상담신청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지원신청서를 기준으로 배정된 담당자에게 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달력에서 담당자가 상담가능한 날짜를 구분하여 표기한다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에서 선택한 날짜 기준 상담이 가능한 시간을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시간 단위로 표기한다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3. 1,2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에서 선택이 모두 된 후 다음버튼을 누르면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UM-003-2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예약 확정된 상담과 아직 예약승인대기중인 예약목록을 확인한다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6026" y="1187773"/>
            <a:ext cx="7970946" cy="448245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2757950" y="1992631"/>
            <a:ext cx="18288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22" name="직사각형 21"/>
          <p:cNvSpPr/>
          <p:nvPr/>
        </p:nvSpPr>
        <p:spPr>
          <a:xfrm>
            <a:off x="2767475" y="3935731"/>
            <a:ext cx="18288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en-US" altLang="ko-KR" sz="1000" b="1"/>
          </a:p>
        </p:txBody>
      </p:sp>
      <p:sp>
        <p:nvSpPr>
          <p:cNvPr id="23" name="직사각형 22"/>
          <p:cNvSpPr/>
          <p:nvPr/>
        </p:nvSpPr>
        <p:spPr>
          <a:xfrm>
            <a:off x="6004560" y="3859531"/>
            <a:ext cx="18288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en-US" altLang="ko-KR" sz="1000" b="1"/>
          </a:p>
        </p:txBody>
      </p:sp>
      <p:sp>
        <p:nvSpPr>
          <p:cNvPr id="24" name="직사각형 23"/>
          <p:cNvSpPr/>
          <p:nvPr/>
        </p:nvSpPr>
        <p:spPr>
          <a:xfrm>
            <a:off x="2157875" y="2097406"/>
            <a:ext cx="182880" cy="24384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4</a:t>
            </a:r>
            <a:endParaRPr lang="en-US" altLang="ko-KR" sz="1000" b="1"/>
          </a:p>
        </p:txBody>
      </p:sp>
    </p:spTree>
    <p:extLst>
      <p:ext uri="{BB962C8B-B14F-4D97-AF65-F5344CB8AC3E}">
        <p14:creationId xmlns:p14="http://schemas.microsoft.com/office/powerpoint/2010/main" val="2896516956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UM-003-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상담신청 확인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상담예약에 선택한 내용을 다시 확인하는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UM-003-1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에서 선택한 정보를 출력한다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예약 신청하기 버튼을 누르면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UM-003-3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으로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 descr="텍스트, 스크린샷, 소프트웨어, 디스플레이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192" y="1457336"/>
            <a:ext cx="7863221" cy="442187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381373" y="3113999"/>
            <a:ext cx="150092" cy="1656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3456419" y="4223942"/>
            <a:ext cx="150092" cy="1656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3453087709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UM-003-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상담신청 완료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URQ-0101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상담신청이 완료된 후 간단한 안내를 표시하는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일반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보호자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상담신청 완료와 함께 간단한 안내사항과 담당자의 연락처를 출력한다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해당 센터의 위치를 지도와 주소로 표기하며 센터의 연락처도 출력한다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" name="그림 9" descr="텍스트, 지도, 스크린샷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9191" y="1457335"/>
            <a:ext cx="7863222" cy="457370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113016" y="2229416"/>
            <a:ext cx="150092" cy="1656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2233906" y="3263383"/>
            <a:ext cx="150092" cy="16561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1705856133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메인화면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담당하는 지원자에 대한 진행상황 등 여러가지 정보 확인 및 상세검색 가능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메인버튼을 누르면 로그인 후 첫 화면으로 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 시 읽지 않은 알림내역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Dv-002]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마이페이지로 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로그아웃하면서 홈으로 이동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 지원자들의 이름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보호자이름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각종 지원서에 대한 처리 단계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및 내용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보호자 작성한 신청서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“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내가 작성한 신청서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클릭시 담당자가 작성한 신청서 목록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보기 버튼을 누르면 해당 회원의 지원신청에서 지원신청서 페이지로 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대기 단계에 따라 검토중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긴급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대기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중점으로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가각의 해당 건수 표시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보기 버튼을 누르면 해당 회원의 지원신청에서 지원계획서 페이지로 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보기 버튼을 누르면 해당 회원의 지원신청에서 상담내역 페이지로 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보기 버튼을 누르면 해당 회원의 지원신청에서 지원결과서 페이지로 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지원신청 현황의 사용자가 입력한 작성일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보호자명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대기단계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진행상황에 따라 상세 검색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검색 버튼 누르면 입력한 내용에 해당하는 지원신청현황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지원신청현황이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개 초과시 페이지네이션으로 표시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지원신청 현황에서 내가 작성한 신청서와 담당자가 작성한 신청서를 나눠서 볼 수 있다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담당자가 작성한 신청서도 출력화면은 똑같은 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UI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사용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9812" y="995618"/>
            <a:ext cx="8401784" cy="530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39918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메인화면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알림내역 표시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 진행상황에 업데이트가 생기면 이름 옆의 벨 아이콘에서 진행상황을 확인할 수 있다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dk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8950" y="983013"/>
            <a:ext cx="4479341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808600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Dv-003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상담내역 화면 모달창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수정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삭제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임시저장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취소 버튼에 대한 재확인 모달창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텍스트, 스크린샷, 로고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9679" y="667031"/>
            <a:ext cx="8335485" cy="56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75274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83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45786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Dv-004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상담내역 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965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담당자와 지원자 간의 예약 내역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상담일지 작성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97618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지원자에 대한 정보 표시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상담내역 탭을 누르면 해당 페이지로 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상담의 예약 내역 및 진행 상태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지원자가 상담예약시 자동으로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 새로운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row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 추가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상담완료로 바뀐 회차의 행을 누르면 우측에 작성했던 상담내용 나타남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상담완료 회차 누를시 나타나는 상담내용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 table.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상담내용 작성완료 후 작성일 생성된다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 버튼 누르면 상담내용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 활성화된다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Dv-005]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상담완료가 되기 전 회차를 누르면 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“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상담완료가 되지 않았습니다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.”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문구 생성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Dv-005]</a:t>
                      </a: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673" y="1149213"/>
            <a:ext cx="8494808" cy="512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16667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U-001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로그인 페이지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URQ-0003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로그인 양식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1-1.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사이트 이용자의 로그인에 필요한 아이디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비밀번호 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입력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1-2.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 버튼을 클릭하면 입력한 아이디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패스워드로 로그인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1-3.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아이디가 존재하지 않거나 비밀번호가 맞지 않는 경우 각 상황에 맞는 알림이 팝업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이전에 로그인을 할 때 아이디 저장에 체크를 한 경우 로그아웃한 이후에도 아이디는 마지막으로 로그인한 아이디로 자동으로 채워져 있음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이전에 로그인을 할 때 자동로그인에 체크를 한 경우 브라우저를 닫더라도 다시 켜면 기존 아이디로 로그인이 되어있도록 유지됨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아이디 찾기 및 비밀번호 찾기 클릭 시 각 페이지로 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5-1.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 클릭 시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에서 해당 아이디 존재여부를 확인하고 존재한다면 비밀번호 일치여부까지 확인 후 로그인이 처리되며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/>
                        <a:t>UM-001(</a:t>
                      </a:r>
                      <a:r>
                        <a:rPr lang="ko-KR" altLang="en-US" sz="1000"/>
                        <a:t>메인페이지</a:t>
                      </a:r>
                      <a:r>
                        <a:rPr lang="en-US" altLang="ko-KR" sz="1000"/>
                        <a:t>)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5-2.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회원가입 버튼 클릭 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/>
                        <a:t>U-001 </a:t>
                      </a:r>
                      <a:r>
                        <a:rPr lang="ko-KR" altLang="en-US" sz="1000"/>
                        <a:t>로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 descr="텍스트, 스크린샷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29250" t="21620" r="32750" b="28140"/>
          <a:stretch>
            <a:fillRect/>
          </a:stretch>
        </p:blipFill>
        <p:spPr>
          <a:xfrm>
            <a:off x="1625600" y="1568981"/>
            <a:ext cx="4958080" cy="368594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36013" y="1568981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2196413" y="333014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8" name="직사각형 7"/>
          <p:cNvSpPr/>
          <p:nvPr/>
        </p:nvSpPr>
        <p:spPr>
          <a:xfrm>
            <a:off x="3242893" y="3313097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  <p:sp>
        <p:nvSpPr>
          <p:cNvPr id="9" name="직사각형 8"/>
          <p:cNvSpPr/>
          <p:nvPr/>
        </p:nvSpPr>
        <p:spPr>
          <a:xfrm>
            <a:off x="4260746" y="331309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4</a:t>
            </a:r>
            <a:endParaRPr lang="ko-KR" altLang="en-US" sz="1000" b="1"/>
          </a:p>
        </p:txBody>
      </p:sp>
      <p:sp>
        <p:nvSpPr>
          <p:cNvPr id="10" name="직사각형 9"/>
          <p:cNvSpPr/>
          <p:nvPr/>
        </p:nvSpPr>
        <p:spPr>
          <a:xfrm>
            <a:off x="2186252" y="389221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5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1454964768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83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45786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Dv-005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상담내역 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965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상담내용 입력 </a:t>
                      </a:r>
                      <a:r>
                        <a:rPr lang="en-US" altLang="ko-KR" sz="1000"/>
                        <a:t>table, </a:t>
                      </a:r>
                      <a:r>
                        <a:rPr lang="ko-KR" altLang="en-US" sz="1000"/>
                        <a:t>상담완료전 누를 경우 생기는 문구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97618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임시저장 버튼을 누르면 임시저장됩니다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삭제 버튼을 누르면 모달창으로 재확인 후 작성내용이 삭제됩니다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.[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Dv-003]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저장 버튼을 누르면 작성한 내용이 저장됩니다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6447" y="1065356"/>
            <a:ext cx="8378142" cy="52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83713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83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45786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Dv-006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상담예약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대기 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965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지원자가 신청한 상담예약을 확인하는 페이지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97618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상담관리 버튼 누르면 해당페이지로 이동합니다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가지 버튼을 누르면 해당페이지로 이동합니다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상담예약을 신청한 지원자의 목록이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지원자를 눌렀을 때 예약정보가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승인 버튼을 누르면 지원자가 승인목록으로 이동합니다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Dv-006]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거절 버튼을 누르면 지원자에게 알림으로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8174" y="1164686"/>
            <a:ext cx="8434611" cy="50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37747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83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45786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Dv-007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상담예약 승인 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965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상담 예약 승인 후 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97618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185000" lvl="0" indent="-185000">
                        <a:buClr>
                          <a:schemeClr val="accent1">
                            <a:lumMod val="75000"/>
                          </a:schemeClr>
                        </a:buClr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상담예약이 승인된 지원자 정보가 표시됩니다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7968" y="1155409"/>
            <a:ext cx="8316813" cy="507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5758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830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45786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Dv-008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상담예약 불가시간 설정화면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3965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담당자의 상담불가 시간을 설정하는 화면입니다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97618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차단 등록 버튼을 누르면 시간 차단추가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form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 활성화됩니다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상담이 불가한 날짜를 선택합니다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상담이 불가한 시간을 설정합니다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상담이 불가한 사유를 설정합니다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등록 또는 취소버튼을 누르면 차단시간이 등록 또는 취소가 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5577" y="1218268"/>
            <a:ext cx="8321165" cy="484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66695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2023645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72130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Dv-009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대기단계 선택화면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지원서신청서 선택시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지원신청서 작성및 수정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지원자의 대기단계 선택하는 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지원신청서가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아니요 선택가능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수정이력 버튼을 누르면 기관관리자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보호자의 수정이력을 모달창에서 확인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지원신청서를 작성 또는 수정 작업시 버튼 누르면 모달창으로 재확인 후 저장 또는 취소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Dv-009-1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에서 수정사유를 입력해야 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Dv-003]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계획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중점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긴급 선택시 색상 변경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대기단계 선택 후 버튼 누르면 모달창으로 재확인 후 승인요청 또는 취소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Dv-011]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대기단계 승인을 요청하면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 지원신청서의 해당 화면에는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“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관리자의 대기단계 승인 검토중입니다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”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 라고 출력되고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 관리자의 승인 후에는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“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홍영희 지원자의 대기 단계는 중점입니다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.”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 라고 바뀌어 출력된다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 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7671" y="920310"/>
            <a:ext cx="8403576" cy="53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06845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2023645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72130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Dv-009-1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대기단계 선택화면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지원서신청서 선택시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지원신청서 작성및 수정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지원자의 대기단계 선택하는 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347662" y="1966721"/>
            <a:ext cx="3591426" cy="27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99821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수정이력 확인 모달창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수정이력 버튼을 누르면 뜨는 수정이력 모달창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담당자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수정이력 버튼 클릭으로 수정이력 모달창으로 지원신청서의 수정이력을 확인한다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921" y="1068699"/>
            <a:ext cx="8189770" cy="51316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04608" y="1923815"/>
            <a:ext cx="5420482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50183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대기단계 선택화면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승인요청 및 취소 재확인 모달창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51539" y="687094"/>
            <a:ext cx="3639057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101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지원계획서 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지원계획서 작성 및 검토중 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승인된 지원계획서가 없을시 표시되는 화면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버튼 누르면 지원계획 입력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table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추가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지원자에대한 지원계획을 입력하는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table</a:t>
                      </a: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작성자는 계획 추가 시 자동으로 입력됩니다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버튼 누르면 모달창으로 재확인 후 임시저장 또는 삭제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Dv-03]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버튼 누르면 첨부할 파일 선택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버튼 누르면 모달창으로 승인받을 기관관리자 선택 후 승인요청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Dv-013]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승인요청 후 검토중인 지원계획서를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최신순으로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가로 글상자 7"/>
          <p:cNvSpPr txBox="1"/>
          <p:nvPr/>
        </p:nvSpPr>
        <p:spPr>
          <a:xfrm>
            <a:off x="2928938" y="1057275"/>
            <a:ext cx="877253" cy="2647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 b="1">
                <a:solidFill>
                  <a:srgbClr val="2b2b2b"/>
                </a:solidFill>
              </a:rPr>
              <a:t>문의관리</a:t>
            </a:r>
            <a:endParaRPr lang="ko-KR" altLang="en-US" sz="1200" b="1">
              <a:solidFill>
                <a:srgbClr val="2b2b2b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5799" y="866128"/>
            <a:ext cx="8226821" cy="53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73081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Dv-013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승인 기관관리자 선택화면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지원계획서 승인 기관관리자 선택화면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7907" y="1724994"/>
            <a:ext cx="4420216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046901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U-001-1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회원가입 페이지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회원가입 양식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사이트 이용자의 회원가입에 필요한 가입자의 정보(아이디,비밀번호, 이름, 이메일, 연락처, 주소, 기관)을 입력한다.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가입할 회원 유형을 선택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클릭 시 색상이 변함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3-1.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아이디 입력 후 클릭 시 입력한 아이디가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 존재하는지 확인 후 알림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3-2. DB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 없는 아이디라면 해당 아이디를 이후에 수정할 수 없도록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disabled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처리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4-1.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이메일 입력 후 인증 버튼을 누르면 입력한 이메일이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 존재하는지 확인 후 존재한다면 알림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4-2. DB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 없는 이메일이라면 해당 아이디를 이후에 수정할 수 없도록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disabled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처리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5-1.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연락처 입력 후 인증버튼을 누르면 이름과 연락처가 맞는지 확인 후 인증문자를 발송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5-2.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인증번호를 입력 후 확인버튼을 누르면 실패시에만 </a:t>
                      </a:r>
                      <a:r>
                        <a:rPr lang="en-US" altLang="ko-KR" sz="1000"/>
                        <a:t>U-001-1</a:t>
                      </a:r>
                      <a:r>
                        <a:rPr lang="ko-KR" altLang="en-US" sz="1000"/>
                        <a:t>이 모달로 팝업된다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주소는 주소검색버튼을 누르면 별도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api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를 통해 주소를 검색하여 입력한다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7. 기관검색 버튼을 누르면 U-001-2가 팝업창으로 생성된다.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8-1.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회원가입 누르면 정상적으로 입력이 모두 완료된 경우 회원가입이 완료되며 가입신청 목록에 추가됨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8-2.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취소를 누르면 </a:t>
                      </a:r>
                      <a:r>
                        <a:rPr lang="en-US" altLang="ko-KR" sz="1000"/>
                        <a:t>U-002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으로 이동함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" name="그림 1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43003" y="1185617"/>
            <a:ext cx="4154610" cy="53757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46384" y="1091045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2493002" y="1324213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0" name="직사각형 9"/>
          <p:cNvSpPr/>
          <p:nvPr/>
        </p:nvSpPr>
        <p:spPr>
          <a:xfrm>
            <a:off x="5004769" y="1972678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  <p:sp>
        <p:nvSpPr>
          <p:cNvPr id="11" name="직사각형 10"/>
          <p:cNvSpPr/>
          <p:nvPr/>
        </p:nvSpPr>
        <p:spPr>
          <a:xfrm>
            <a:off x="4995391" y="3519323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4</a:t>
            </a:r>
            <a:endParaRPr lang="ko-KR" altLang="en-US" sz="1000" b="1"/>
          </a:p>
        </p:txBody>
      </p:sp>
      <p:sp>
        <p:nvSpPr>
          <p:cNvPr id="12" name="직사각형 11"/>
          <p:cNvSpPr/>
          <p:nvPr/>
        </p:nvSpPr>
        <p:spPr>
          <a:xfrm>
            <a:off x="4994999" y="3880000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5</a:t>
            </a:r>
            <a:endParaRPr lang="ko-KR" altLang="en-US" sz="1000" b="1"/>
          </a:p>
        </p:txBody>
      </p:sp>
      <p:sp>
        <p:nvSpPr>
          <p:cNvPr id="15" name="직사각형 14"/>
          <p:cNvSpPr/>
          <p:nvPr/>
        </p:nvSpPr>
        <p:spPr>
          <a:xfrm>
            <a:off x="4975461" y="4522189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6</a:t>
            </a:r>
            <a:endParaRPr lang="ko-KR" altLang="en-US" sz="1000" b="1"/>
          </a:p>
        </p:txBody>
      </p:sp>
      <p:sp>
        <p:nvSpPr>
          <p:cNvPr id="18" name="직사각형 17"/>
          <p:cNvSpPr/>
          <p:nvPr/>
        </p:nvSpPr>
        <p:spPr>
          <a:xfrm>
            <a:off x="4986398" y="5111365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7</a:t>
            </a:r>
            <a:endParaRPr lang="ko-KR" altLang="en-US" sz="1000" b="1"/>
          </a:p>
        </p:txBody>
      </p:sp>
      <p:sp>
        <p:nvSpPr>
          <p:cNvPr id="19" name="직사각형 18"/>
          <p:cNvSpPr/>
          <p:nvPr/>
        </p:nvSpPr>
        <p:spPr>
          <a:xfrm>
            <a:off x="2582588" y="5533787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8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4244874806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Dv-014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지원계획서 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승인 후 표시되는 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승인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반려를 선택해서 해당하는 글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반려인 것을 제일 상부로 최신순으로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참고화면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Dv-016]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승인된 글을 표시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dk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지원결과서 작성 버튼 누르면 해당 계획서에대한 결과서 작성칸이 우측에 활성화됩니다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.</a:t>
                      </a:r>
                      <a:br>
                        <a:rPr lang="ko-KR" altLang="en-US" sz="1000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 지원기간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 작성자는 자동으로 입력됩니다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dk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임시저장 또는 삭제버튼을 누르면 임시저장 또는 삭제가 시행됩니다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dk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지원결과서 작성 버튼누르면 활성화 되는 지원결과서 입니다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dk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승인 요청 버튼 누르면 승인받을 기관관리자 선택 모달창이 활성화됩니다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</a:rPr>
                        <a:t>Dv-013]</a:t>
                      </a:r>
                      <a:endParaRPr lang="en-US" altLang="ko-KR" sz="1000">
                        <a:solidFill>
                          <a:schemeClr val="dk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dk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6713" y="1004394"/>
            <a:ext cx="8368912" cy="535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55253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Dv-015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지원계획서 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반려시 표시되는 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185000" lvl="0" indent="-1850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>
                            <a:lumMod val="75000"/>
                          </a:schemeClr>
                        </a:buClr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185000" lvl="0" indent="-1850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>
                            <a:lumMod val="75000"/>
                          </a:schemeClr>
                        </a:buClr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반려된 지원계획서가 반려사유 결재자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반려일이 추가돼서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185000" lvl="0" indent="-1850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>
                            <a:lumMod val="75000"/>
                          </a:schemeClr>
                        </a:buClr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반려된 지원계획서의 수정 버튼 누르면 해당 글이 우측에 나타나며 수정할수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185000" lvl="0" indent="-1850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>
                            <a:lumMod val="75000"/>
                          </a:schemeClr>
                        </a:buClr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수정화면에서 원래 데이터가 표시되어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input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상자로 로딩되고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원본글을 유지한 상태에서 수정이 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185000" lvl="0" indent="-1850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>
                            <a:lumMod val="75000"/>
                          </a:schemeClr>
                        </a:buClr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승인 요청시 모달창으로 승인받을 기관관리자  선택 후 검토중으로 변경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Dv-013]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가로 글상자 6"/>
          <p:cNvSpPr txBox="1"/>
          <p:nvPr/>
        </p:nvSpPr>
        <p:spPr>
          <a:xfrm>
            <a:off x="3052762" y="1114425"/>
            <a:ext cx="877253" cy="26479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1200" b="1">
                <a:solidFill>
                  <a:srgbClr val="2b2b2b"/>
                </a:solidFill>
              </a:rPr>
              <a:t>문의관리</a:t>
            </a:r>
            <a:endParaRPr lang="ko-KR" altLang="en-US" sz="1200" b="1">
              <a:solidFill>
                <a:srgbClr val="2b2b2b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903" y="839809"/>
            <a:ext cx="8466106" cy="534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69751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Dv-016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지원결과서 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지원결과서 작성 및 검토중 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전체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승인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반려를 선택해서 해당하는 글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반려인 것을 제일 상부로 최신순으로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승인된 지원결과서가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결과추가 버튼을 누르면 모달창으로 작성할 지원계획을 선택 후 작성칸이 생성됩니다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Dv-016-1]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선택한 지원계획에대한 결과를 작성합니다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버튼 누르면 모달창으로 재확인 후 임시저장 또는 삭제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Dv-03]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파일첨부 버튼을 눌러 다중파일 첨부가 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폼 작성 완료 후 승인요청 버튼을 누르면 모달창에서 승인받을 기관 관리자 선택 후 승인요청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Dv-013]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승인요청 후 검토중인 지원계획서를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최신순으로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지원결과서가 승인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반려되면 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Dv-014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화면과 동일하게 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[1]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에서 목록을 확인할 수 있다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</a:t>
                      </a:r>
                      <a:endParaRPr lang="ko-KR" altLang="en-US" sz="1000">
                        <a:solidFill>
                          <a:schemeClr val="accent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2.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반려된 지원결과서의 경우  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Dv-014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화면과 동일하게  수정버튼을 눌러 오른쪽에서 수정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재승인요청이 가능하다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accent1"/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8888" y="1084897"/>
            <a:ext cx="8309617" cy="51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914884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Dv-016-1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지원계획서 선택화면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지원결과 추가버튼시 활성화되는 지원계획 선택화면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/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20851" y="1733313"/>
            <a:ext cx="4344006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18177"/>
      </p:ext>
    </p:extLst>
  </p:cSld>
  <p:clrMapOvr>
    <a:masterClrMapping/>
  </p:clrMapOvr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Dv-017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마이페이지 화면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내정보 수정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지원자 정보 등록 및 수정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삭제 표현하는 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마이페이지 버튼을 누르면 해당 페이지로 이동합니다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가지 버튼을 누르면 해당 페이지가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정보가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 소속의 센터가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아이디가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연락처가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이메일이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가입일이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수정버튼을 누르면 페이지가 활성화됩니다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]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87" y="871246"/>
            <a:ext cx="8441162" cy="562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31341"/>
      </p:ext>
    </p:extLst>
  </p:cSld>
  <p:clrMapOvr>
    <a:masterClrMapping/>
  </p:clrMapOvr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Dv-018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마이페이지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본인정보수정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담당자 본인의 정보 수정 버튼 누를 시 나오는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근무 기관이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 불가항목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아이디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수정불가 항목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연락처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이메일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주소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현재비밀번호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새 비밀번호를 입력하여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"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비밀번호 변경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버튼 누르면 일치여부 확인 후 변경 진행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담당자의 가입일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 불가 항목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버튼 누르면 모달창으로 재확인 후 탈퇴 진행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br>
                        <a:rPr lang="en-US" altLang="ko-KR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Dv-014]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버튼 누르면 모달창으로 재확인 후 수정 또는 취소 진행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 [</a:t>
                      </a:r>
                      <a:r>
                        <a:rPr lang="ko-KR" altLang="en-US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참고화면 </a:t>
                      </a:r>
                      <a:r>
                        <a:rPr lang="en-US" altLang="ko-KR" sz="10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: Dv-014]</a:t>
                      </a: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1224" y="1188032"/>
            <a:ext cx="8437387" cy="496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18297"/>
      </p:ext>
    </p:extLst>
  </p:cSld>
  <p:clrMapOvr>
    <a:masterClrMapping/>
  </p:clrMapOvr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Dv-019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마이페이지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지원자 목록페이지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담당지원자 목록 표시 페이지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 지원자 목록이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지원자등록 버튼을 누르면 등록페이지로 이동합니다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체크 박스를 통해 다중 선택 후 선택삭제 버튼이 활성화되며 삭제가 진행가능합니다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6218" y="988673"/>
            <a:ext cx="8480918" cy="560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10771"/>
      </p:ext>
    </p:extLst>
  </p:cSld>
  <p:clrMapOvr>
    <a:masterClrMapping/>
  </p:clrMapOvr>
</p:sld>
</file>

<file path=ppt/slides/slide4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Dv-020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마이페이지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지원자 등록페이지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지원자등록 버튼 누르면 표시되는 화면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 등록 정보가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 이름을 입력합니다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 생년월일을 입력합니다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 성별을 선택합니다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지원자의 주소를 입력합니다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지원자의 장애유형을 장애유형찾기 버튼을 통해 선택합니다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 등록일이 표시됩니다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수정불가 항목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등록 버튼 누르면 빈칸 없이 작성되면 등록이 진행됩니다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944" y="998198"/>
            <a:ext cx="8377305" cy="522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01508"/>
      </p:ext>
    </p:extLst>
  </p:cSld>
  <p:clrMapOvr>
    <a:masterClrMapping/>
  </p:clrMapOvr>
</p:sld>
</file>

<file path=ppt/slides/slide4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Dv-021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마이페이지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지원자 상세정보페이지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지원자목록에서 지원자를 선택했을 경우 표시되는 화면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수정 버튼 누르면 주소 및 장애유형이 활성화되며 수정가능합니다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982" y="1007008"/>
            <a:ext cx="8499890" cy="547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1108"/>
      </p:ext>
    </p:extLst>
  </p:cSld>
  <p:clrMapOvr>
    <a:masterClrMapping/>
  </p:clrMapOvr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Dv-022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 마이페이지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모달창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URQ-0200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담당자 정보 수정 및 탈퇴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지원자 등록 및 수정</a:t>
                      </a:r>
                      <a:r>
                        <a:rPr lang="en-US" altLang="ko-KR" sz="1000"/>
                        <a:t>, </a:t>
                      </a:r>
                      <a:r>
                        <a:rPr lang="ko-KR" altLang="en-US" sz="1000"/>
                        <a:t>삭제 재확인 모달창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텍스트, 스크린샷, 로고, 폰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7205" y="775171"/>
            <a:ext cx="8353377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03953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100055"/>
          <a:ext cx="11992920" cy="6634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45933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U-001-2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회원가입 페이지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인증번호 불일치 모달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인증번호가 일치하지 않았을 경우 생성되는 모달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확인버튼을 누르면 사라짐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텍스트, 명함, 스크린샷, 로고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29150" t="18780" r="29520" b="22870"/>
          <a:stretch>
            <a:fillRect/>
          </a:stretch>
        </p:blipFill>
        <p:spPr>
          <a:xfrm>
            <a:off x="1774142" y="1428889"/>
            <a:ext cx="5039591" cy="40002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74142" y="1330035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13" name="직사각형 12"/>
          <p:cNvSpPr/>
          <p:nvPr/>
        </p:nvSpPr>
        <p:spPr>
          <a:xfrm>
            <a:off x="3430222" y="4286595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315671225"/>
      </p:ext>
    </p:extLst>
  </p:cSld>
  <p:clrMapOvr>
    <a:masterClrMapping/>
  </p:clrMapOvr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Dv-023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문의하기페이지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URQ-0500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문의하기에 대한 답변 작성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수정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삭제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문의하기 버튼 누르면 문의하기 페이지로 이동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DB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 존재하는 제목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작성자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답변자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날짜를 입력 및 카테고리 선택이 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검색하기 버튼을 누르면 작성한 검색어를 통해 필터된 항목 표시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지원자들의 문의내용에 대한 정보가 표시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답변이 등록됐을 경우 답변완료 표시된다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담당자 미배정 회원 질문의 경우 모든 담당자의 문의내역에 나타나고 모든 담당자가 답변 등록이 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기관 관리자의 경우 문의 작성글을 체크박스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단건 및 다중삭제를 할 수 있는 버튼이 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Dv-0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화면과 동일하게 각각 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[1],[2]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에서 확인할 수 있다</a:t>
                      </a:r>
                      <a:r>
                        <a:rPr lang="en-US" altLang="ko-KR" sz="1000">
                          <a:solidFill>
                            <a:schemeClr val="accent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accent1"/>
                          </a:solidFill>
                        </a:rPr>
                        <a:t> </a:t>
                      </a:r>
                      <a:endParaRPr lang="ko-KR" altLang="en-US" sz="1000">
                        <a:solidFill>
                          <a:schemeClr val="accent1"/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1718" y="1166118"/>
            <a:ext cx="8392128" cy="5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8478"/>
      </p:ext>
    </p:extLst>
  </p:cSld>
  <p:clrMapOvr>
    <a:masterClrMapping/>
  </p:clrMapOvr>
</p:sld>
</file>

<file path=ppt/slides/slide5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Dv-024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담당자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문의하기페이지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URQ-0500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문의내용 상세보기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기관담당자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김진환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해당 문의 내용에 대한 상세글이 표시된다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답변을 작성할 수 있는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textarea.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가지 버튼을 누르면 취소 또는 등록이 진행되며 답변완료표시가 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/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5039" y="1005577"/>
            <a:ext cx="8407970" cy="520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172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687651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Cdv-001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메인화면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ko-KR" altLang="en-US" sz="1000"/>
                        <a:t>메인 화면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담당자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로그인 후 메인 화면에서 센터의 모든 지원자들의 신청현황을 확인할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지원신청서 보기 버튼을 누르면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Cdv-003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이동해 해당 지원자의 지원신청서를 볼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기관관리자는 미배정 지원자의 담당자를 배정할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버튼을 누르면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모달창으로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담당자 배정이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담당자 이름을 누르면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Cdv-002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에서 담당자 변경이나 담당자 추가배정이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담당자는 다중 배정이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담당자는 배정되었으나 담당자가 아직 대기단계 제출을 하지 않은 경우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표시된다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담당자가 지원계획서를 제출한 시점에서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검토중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대기단계가 바뀐다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지원결과의 경우도 동일하게 표시된다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담내역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보기버튼을 누르면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Cdv-007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사이드바에서 상세검색이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6CB3598B-5266-4C28-A687-BB82E2C0E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66" y="856914"/>
            <a:ext cx="8156120" cy="5115337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3647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Cdv-002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첫화면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담당자 배정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수정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대기단계 승인모달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ko-KR" altLang="en-US" sz="1000"/>
                        <a:t>메인화면에 따른 모달창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담당자를 배정할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2. 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담당자 변경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담당자 추가가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711E518-8243-43B9-BE74-28AAAD8DC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5" y="1072243"/>
            <a:ext cx="8227059" cy="515982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32644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Cdv-003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지원신청서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관리자가 지원신청서를 관리하는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지원신청서를 제출한 지원자의 정보를 확인한다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탭에서 지원신청서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지원계획서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지원결과서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상담내역을 선택해 정보를 확인한다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수정이력 버튼을 누르면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Dv-006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으로 누가 수정했는지 확인이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기관관리자는 지원자의 지원신청서의 수정이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marR="0" lvl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지원신청서의 오른쪽 화면에서 담당자가 요청한 지원자의 대기단계 승인을 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반려시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/>
                        <a:t>Cdv-005</a:t>
                      </a:r>
                      <a:r>
                        <a:rPr lang="ko-KR" altLang="en-US" sz="1000" dirty="0"/>
                        <a:t>와 같은 반려사유 입력 </a:t>
                      </a:r>
                      <a:r>
                        <a:rPr lang="ko-KR" altLang="en-US" sz="1000" dirty="0" err="1"/>
                        <a:t>모달창에서</a:t>
                      </a:r>
                      <a:r>
                        <a:rPr lang="ko-KR" altLang="en-US" sz="1000" dirty="0"/>
                        <a:t> 반려사유를 입력해야 한다</a:t>
                      </a:r>
                      <a:r>
                        <a:rPr lang="en-US" altLang="ko-KR" sz="1000" dirty="0"/>
                        <a:t>.</a:t>
                      </a: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가로 글상자 8"/>
          <p:cNvSpPr txBox="1"/>
          <p:nvPr/>
        </p:nvSpPr>
        <p:spPr>
          <a:xfrm>
            <a:off x="3843336" y="1304924"/>
            <a:ext cx="772478" cy="255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100" b="1">
                <a:solidFill>
                  <a:srgbClr val="2E2E2E"/>
                </a:solidFill>
              </a:rPr>
              <a:t>문의관리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BA6C16-73E1-4FD7-8E6A-DF9E55187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0" y="1061237"/>
            <a:ext cx="8150990" cy="505923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856178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/>
                        <a:t>Cdv-003-1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지원신청서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관리자가 지원신청서를 관리하는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화면설명</a:t>
                      </a:r>
                    </a:p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대기단계를 승인하면 지원신청서의 오른쪽 화면은 항상 해당 지원자의 대기단계를 표시한다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ACB7714-81F8-4EC6-9366-B9ADA8374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43" y="1013495"/>
            <a:ext cx="8355516" cy="52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419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231243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Cdv-004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지원계획서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관리자의 지원계획서 관리페이지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지원계획서의 승인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 목록을 확인한다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계획서의 작성일과 승인일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반려일이 나타난다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승인이 필요한 지원계획서 목록이 표시된다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승인버튼을 누르면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Cdv-005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모달창에서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승인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반려가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1791916D-4C3B-48C9-8D43-6D359D2D7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32" y="999241"/>
            <a:ext cx="8318984" cy="524190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392240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/>
                        <a:t>Cdv-005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지원계획서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모달창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지원계획서 승인</a:t>
                      </a:r>
                      <a:r>
                        <a:rPr lang="en-US" altLang="ko-KR" sz="1000"/>
                        <a:t>/</a:t>
                      </a:r>
                      <a:r>
                        <a:rPr lang="ko-KR" altLang="en-US" sz="1000"/>
                        <a:t>반려 시 모달창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반려사유를 입력하고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이중확인 끝에 최종 반려가 제출된다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이중확인 끝에 지원계획서가 승인된다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AA080D8-C336-4119-AB4F-7600E3CC3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2" y="948152"/>
            <a:ext cx="7856784" cy="49276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597493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Cdv-006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지원결과서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관리자의 지원결과서 관리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승인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반려 된 지원결과서 목록 확인이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어떤 지원계획에 대한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결과서인지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함께 출력된다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관리자가 승인해야 할 지원결과 목록이 나타난다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지원결과 승인과 반려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모달은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Cdv-005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와 같다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마찬가지로 어떤 계획에 대한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결과서인지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출력된다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95FC4389-CE9C-4F47-8E8C-625A2DA4C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80" y="1007995"/>
            <a:ext cx="8350403" cy="521296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549404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Cdv-007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상담내역 확인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관리자의 상담내역 확인 테이블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상담내역 탭을 누르면 해당 지원자의 상담내역 확인이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상담내역 테이블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상담완료 상태의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회차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행을 누르면 오른쪽에 상세내용이 출력된다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상세한 상담내역을 확인할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상담완료 되지 않아 상담내용이 없는 경우 해당행을 클릭해도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오른쪽 화면에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상담내역이 업습니다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.”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라고 출력된다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68FFBB02-FD66-427D-AD82-590471D1C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050470"/>
            <a:ext cx="8313843" cy="52142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U-002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>
                        <a:buNone/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기관 검색 페이지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lang="ko-KR" sz="1000" b="0" i="0" u="none" strike="noStrike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기관 검색 페이지</a:t>
                      </a:r>
                      <a:endParaRPr lang="ko-KR" sz="1000" b="0" i="0" u="none" strike="noStrike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marR="0" lvl="0" indent="0" algn="l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검색할 기관의 시,군,구를 입력한 후 검색버튼을 누른다.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2. 해당 시,군,구를 기준으로 기관을 목록으로 출력하며 기관을 선택한다.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3. 확인을 누르면 U-001의 7번 input에 선택된 기관이 입력된다.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 descr="텍스트, 스크린샷, 폰트, 번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0011" y="649340"/>
            <a:ext cx="5229225" cy="59340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69335" y="1815570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1000"/>
          </a:p>
        </p:txBody>
      </p:sp>
      <p:sp>
        <p:nvSpPr>
          <p:cNvPr id="9" name="직사각형 8"/>
          <p:cNvSpPr/>
          <p:nvPr/>
        </p:nvSpPr>
        <p:spPr>
          <a:xfrm>
            <a:off x="2030805" y="2361033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14" name="직사각형 13"/>
          <p:cNvSpPr/>
          <p:nvPr/>
        </p:nvSpPr>
        <p:spPr>
          <a:xfrm>
            <a:off x="2592935" y="5359065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>
              <a:defRPr/>
            </a:pPr>
            <a:r>
              <a:rPr lang="en-US" altLang="ko-KR" sz="1000" b="1">
                <a:ea typeface="맑은 고딕"/>
              </a:rPr>
              <a:t>3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680254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454676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Cdv-008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상담관리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dirty="0"/>
                        <a:t>관리자의 상담관리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관리자가 상담내역을 한번에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볼수있는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상담관리 페이지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네비메뉴에서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진입가능하다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이름으로 검색하거나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대기단계로 검색한다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검색결과가 출력되고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원하는 행을 클릭하면 강조표시와 함께 오른쪽에 내역이 나타난다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왼쪽에서 선택된 지원자의 정보와 전체 상담일지를 확인한다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센터 전체의 지원자목록이다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 테이블에 검색 없이 바로 선택해 오른쪽에서 상담일지를 확인할 수 있다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59DE06E-9420-4B02-98A0-0198B18BF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5" y="835600"/>
            <a:ext cx="8365954" cy="53295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649297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/>
                        <a:t>Cdv-009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회원관리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dirty="0"/>
                        <a:t>관리자의 회원관리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네비메뉴에서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진입가능하다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사이드바에서 담당자관리 버튼을 클릭하면 오른쪽에 담당자 목록이 나타난다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일반회원 관리 버튼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다중선택이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선택된 담당자의 사용승인이나 선택삭제가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승인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대기 상태를 확인할 수 있으며 항상 대기 상태가 최상단에 나타난다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담당자 정보 수정은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Cdv-010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에서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lnSpc>
                          <a:spcPct val="150000"/>
                        </a:lnSpc>
                        <a:buNone/>
                        <a:defRPr/>
                      </a:pP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일반회원 관리도 담당자관리와 똑같은 레이아웃과 기능을 가진다</a:t>
                      </a: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507C3CA-7251-4A60-9C3F-8973543A9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16" y="1035625"/>
            <a:ext cx="8254823" cy="52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282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Cdv-009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담당자관리 모달창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담당자 수정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삭제 시 모달창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 버튼을 클릭하면 나타나는 모달창에서 해당 담당자의 정보수정이 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이중확인 후 최종적인 수정이 이루어진다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이중확인 후 선택된 담당자를 삭제한다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5975" y="925321"/>
            <a:ext cx="8078342" cy="5100369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777983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Cdv-010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마이페이지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관리자가 본인 정보 수정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기관정보 수정을 할 수 있는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사이드바에서 내정보보기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기관정보 보기 선택이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선택된 정보가 오른쪽에 표시된다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수정버튼을 누르면 해당페이지에서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상자로 변환되며 수정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취소버튼이 생기고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취소를 누르면 다시 기관정보 페이지로 바뀐다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수정할 수 있는 정보는 기관명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전화번호이다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C48E5C35-D229-43F6-B0B8-F8585CFB3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9" y="1159328"/>
            <a:ext cx="8322522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259444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/>
                        <a:t>Cdv-010-1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마이페이지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관리자가 본인 정보 수정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기관정보 수정을 할 수 있는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수정버튼을 누르면 테이블에서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연착처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이메일만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수정가능하도록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상자로 바뀌고 취소버튼이 수정버튼 옆에 생기게 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159BD10-243D-4CF2-981F-6E8130E61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099457"/>
            <a:ext cx="8174989" cy="512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45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04607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/>
                        <a:t>Cdv-011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문의관리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dirty="0"/>
                        <a:t>관리자가 문의상황을 </a:t>
                      </a:r>
                      <a:r>
                        <a:rPr lang="ko-KR" altLang="en-US" sz="1000" dirty="0" err="1"/>
                        <a:t>볼수</a:t>
                      </a:r>
                      <a:r>
                        <a:rPr lang="ko-KR" altLang="en-US" sz="1000" dirty="0"/>
                        <a:t> 있는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상세검색 페이지에서 검색이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카테고리별 검색도 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검색하지 않는다면 모든 문의내역이 출력된다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답변완료된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문의의 경우 답변완료 아이콘이 함께 뜬다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답변이 달리지 않은 글은 해당 아이콘이 없다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미배정 담당자의 경우 모든 담당자가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답변가능하다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각 행을 누르면 문의내역 상세페이지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Cdv-012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45449B1A-9A05-4FCF-B443-445A6F8C1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4" y="838200"/>
            <a:ext cx="826177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22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06468"/>
              </p:ext>
            </p:extLst>
          </p:nvPr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0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75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26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38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34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14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56517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 dirty="0"/>
                        <a:t>Cdv-012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문의관리 상세페이지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URQ-0300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669"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dirty="0"/>
                        <a:t>관리자가 문의상황을 </a:t>
                      </a:r>
                      <a:r>
                        <a:rPr lang="ko-KR" altLang="en-US" sz="1000" dirty="0" err="1"/>
                        <a:t>볼수</a:t>
                      </a:r>
                      <a:r>
                        <a:rPr lang="ko-KR" altLang="en-US" sz="1000" dirty="0"/>
                        <a:t> 있는 페이지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관리자 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김태균</a:t>
                      </a:r>
                      <a:r>
                        <a:rPr lang="en-US" altLang="ko-KR" sz="1000"/>
                        <a:t>)</a:t>
                      </a: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장다정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22774">
                <a:tc gridSpan="4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 dirty="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vl="0" latinLnBrk="1">
                        <a:lnSpc>
                          <a:spcPct val="150000"/>
                        </a:lnSpc>
                        <a:defRPr/>
                      </a:pPr>
                      <a:r>
                        <a:rPr lang="en-US" altLang="ko-KR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상세페이지에 진입해서 사이드 검색바에 검색을 누르면 다시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Cdv-011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로 돌아가 검색결과가 오른쪽에 출력된다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문의글의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제목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작성자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담당자가 표시되고 답변완료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미완료 상태도 표시된다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228600" lvl="0" indent="-228600" latinLnBrk="1">
                        <a:lnSpc>
                          <a:spcPct val="150000"/>
                        </a:lnSpc>
                        <a:buAutoNum type="arabicPeriod"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답변의 경우 답변자가 표시된다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미배정 담당자의 경우 모든 담당자가 답변할 수 있으므로 꼭 필요하다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6716D94-3C99-4F5B-B6D1-8BB770E6D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2" y="901731"/>
            <a:ext cx="8316686" cy="52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49258"/>
      </p:ext>
    </p:extLst>
  </p:cSld>
  <p:clrMapOvr>
    <a:masterClrMapping/>
  </p:clrMapOvr>
</p:sld>
</file>

<file path=ppt/slides/slide6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Sdv-001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관리자 메인 화면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기관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URQ-0400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 관리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시스템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장지원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기관명을 셀렉트 드롭 다운 선택을 통해 기관을 선택 할 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검색어 입력 창에 기관명이나 주소 등을 입력하여 직접 검색도 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선택삭제를 통해 원하고자는 하는 기관만 선택하여 삭제가능하다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운영여부 확인이 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운영 종료된 기관은 삭제 시켜 데이터가 표시되는 데이터가 남지 않게하게 깔끔하게 정리한다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기관 수정을 통해 기관의 운영을 종료시킨다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기관등록 버튼을 이용하여 초기 기관 등록을 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2920" y="1286113"/>
            <a:ext cx="8142935" cy="461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87076"/>
      </p:ext>
    </p:extLst>
  </p:cSld>
  <p:clrMapOvr>
    <a:masterClrMapping/>
  </p:clrMapOvr>
</p:sld>
</file>

<file path=ppt/slides/slide6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Sdv-002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관리자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기관 등록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URQ-0400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 등록 모달창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시스템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장지원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en-US" altLang="ko-KR" sz="1000"/>
                        <a:t>Sdv-001</a:t>
                      </a:r>
                      <a:r>
                        <a:rPr lang="ko-KR" altLang="en-US" sz="1000"/>
                        <a:t>에 만들어둔 등록 버튼을 클릭하면 기관 등록 모달창이 발생한다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/>
                        <a:t>운영여부 기본값은 </a:t>
                      </a:r>
                      <a:r>
                        <a:rPr lang="en-US" altLang="ko-KR" sz="1000"/>
                        <a:t>‘</a:t>
                      </a:r>
                      <a:r>
                        <a:rPr lang="ko-KR" altLang="en-US" sz="1000"/>
                        <a:t>운영</a:t>
                      </a:r>
                      <a:r>
                        <a:rPr lang="en-US" altLang="ko-KR" sz="1000"/>
                        <a:t>’ </a:t>
                      </a:r>
                      <a:r>
                        <a:rPr lang="ko-KR" altLang="en-US" sz="1000"/>
                        <a:t>으로 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marL="228600" marR="0" lvl="0" indent="-22860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AutoNum type="arabicPeriod"/>
                        <a:defRPr/>
                      </a:pPr>
                      <a:r>
                        <a:rPr lang="ko-KR" altLang="en-US" sz="1000"/>
                        <a:t>기관 운영 종료 시 운영여부를 </a:t>
                      </a:r>
                      <a:r>
                        <a:rPr lang="en-US" altLang="ko-KR" sz="1000"/>
                        <a:t>‘</a:t>
                      </a:r>
                      <a:r>
                        <a:rPr lang="ko-KR" altLang="en-US" sz="1000"/>
                        <a:t>종료</a:t>
                      </a:r>
                      <a:r>
                        <a:rPr lang="en-US" altLang="ko-KR" sz="1000"/>
                        <a:t>’</a:t>
                      </a:r>
                      <a:r>
                        <a:rPr lang="ko-KR" altLang="en-US" sz="1000"/>
                        <a:t>로 바꾼 후 등록한다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97" y="1074557"/>
            <a:ext cx="8348762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27560"/>
      </p:ext>
    </p:extLst>
  </p:cSld>
  <p:clrMapOvr>
    <a:masterClrMapping/>
  </p:clrMapOvr>
</p:sld>
</file>

<file path=ppt/slides/slide6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Sdv-003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관리자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- 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기관관리자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URQ-0400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 관리자 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시스템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장지원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좌측 상세검색에서 기관 셀렉트를 통해 기관을 선택한다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검색 창을 통해 이름이나 아이디 등을 입력하여 검색한다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승인검색을 통해 승인이거나 대기 중인 것을 골라서 볼 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이렇게하면 미승인된 것을 한번에 승인 가능하게 하기 위해서다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미승인된 기관 관리자를 사용 승인을 눌러 대기에서 승인 상태로 변경해준다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기관 관리자 등록이 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수정을 통해 관리자의 정보를 수정한다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기관담당자도 똑같은 화면에서 일괄 사용승인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일괄 삭제가 가능하다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8863" y="1441173"/>
            <a:ext cx="8247503" cy="46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028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U-003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아이디 찾기 페이지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URQ-0003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아이디 찾기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이름과 연락처를 입력한다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연락처 입력 후 인증버튼 누르면 인증번호가 문자로 발송되며 발송된 인증번호를 입력한다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모두 입력된 뒤 확인버튼을 누른 경우 인증번호 불일치시 </a:t>
                      </a:r>
                      <a:r>
                        <a:rPr lang="en-US" altLang="ko-KR" sz="1000"/>
                        <a:t>U-001-1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모달이 출력되며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일치시 </a:t>
                      </a:r>
                      <a:r>
                        <a:rPr lang="en-US" altLang="ko-KR" sz="1000"/>
                        <a:t>U-003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-1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스크린샷, 텍스트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29500" t="18800" r="29750" b="23540"/>
          <a:stretch>
            <a:fillRect/>
          </a:stretch>
        </p:blipFill>
        <p:spPr>
          <a:xfrm>
            <a:off x="1351280" y="1270000"/>
            <a:ext cx="4968240" cy="395224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521533" y="212618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4797373" y="271546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8" name="직사각형 7"/>
          <p:cNvSpPr/>
          <p:nvPr/>
        </p:nvSpPr>
        <p:spPr>
          <a:xfrm>
            <a:off x="2866973" y="4097226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3002163411"/>
      </p:ext>
    </p:extLst>
  </p:cSld>
  <p:clrMapOvr>
    <a:masterClrMapping/>
  </p:clrMapOvr>
</p:sld>
</file>

<file path=ppt/slides/slide7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Sdv-004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관리자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기관 담당자 등록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URQ-0400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기관 담당자 등록</a:t>
                      </a:r>
                      <a:r>
                        <a:rPr lang="en-US" altLang="ko-KR" sz="1000"/>
                        <a:t>,</a:t>
                      </a:r>
                      <a:r>
                        <a:rPr lang="ko-KR" altLang="en-US" sz="1000"/>
                        <a:t> 수정 모달창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시스템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장지원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Sdv-003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 기관 관리자 등록 버튼을 누르면 기관 관리자 등록 모달창이 뜬다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기관 등록에서 아이디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기관명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비밀번호를 적는다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비밀번호는 암호화되어 보이지 않게 처리한다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기관 담당자 등록창과 수정창은 동일하다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2.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기관 담당자 수정의 경우 비밀번호 이중확인 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input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이 들어간다</a:t>
                      </a: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5124" y="1314991"/>
            <a:ext cx="8060057" cy="46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94524"/>
      </p:ext>
    </p:extLst>
  </p:cSld>
  <p:clrMapOvr>
    <a:masterClrMapping/>
  </p:clrMapOvr>
</p:sld>
</file>

<file path=ppt/slides/slide7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Sdv-005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관리자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 신청 현황</a:t>
                      </a:r>
                      <a:endParaRPr lang="ko-KR" altLang="en-US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URQ-0400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지원 신청 현황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시스템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장지원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검색 기간을 선택하여 날짜 기간을 선택하여 볼 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지원자명 검색창에 지원자 이름을 입력해 검색한다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담당자명 검색창에 담당자 이름을 입력해 검색한다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보호자명 검색창에 보호자 이름을 입력해 검색한다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대기 단계를 선택하여 필요한 단계만 필터링한다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진행상황을 선택하여 필요한 단계만 골라 볼 수 있다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시스템관리자는 지원신청 현황을 한번에 확인한다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7434" y="1387101"/>
            <a:ext cx="8268866" cy="46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0067"/>
      </p:ext>
    </p:extLst>
  </p:cSld>
  <p:clrMapOvr>
    <a:masterClrMapping/>
  </p:clrMapOvr>
</p:sld>
</file>

<file path=ppt/slides/slide7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204139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Sdv-006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관리자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조사지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URQ-401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조사지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지원서</a:t>
                      </a:r>
                      <a:r>
                        <a:rPr lang="en-US" altLang="ko-KR" sz="1000"/>
                        <a:t>)</a:t>
                      </a:r>
                      <a:r>
                        <a:rPr lang="ko-KR" altLang="en-US" sz="1000"/>
                        <a:t> 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시스템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장지원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새 항목추가를 눌러 지원서 항목을 추가한다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관리하기 버튼을 눌러 지원서 세부 항목으로 넘어간다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휴지통 버튼을 눌러 항목을 삭제한다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수정이력 버튼을 눌러 확인한다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마지막 페이지에 상세 설명 하겠다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.)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저장 버튼을 눌러 항목을 저장한다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8020" y="1743245"/>
            <a:ext cx="6919025" cy="386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29654"/>
      </p:ext>
    </p:extLst>
  </p:cSld>
  <p:clrMapOvr>
    <a:masterClrMapping/>
  </p:clrMapOvr>
</p:sld>
</file>

<file path=ppt/slides/slide7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204139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Sdv-007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관리자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조사지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URQ-401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조사지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지원서</a:t>
                      </a:r>
                      <a:r>
                        <a:rPr lang="en-US" altLang="ko-KR" sz="1000"/>
                        <a:t>)</a:t>
                      </a:r>
                      <a:r>
                        <a:rPr lang="ko-KR" altLang="en-US" sz="1000"/>
                        <a:t> 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시스템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장지원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 항목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은  </a:t>
                      </a:r>
                      <a:r>
                        <a:rPr lang="en-US" altLang="ko-KR" sz="1000"/>
                        <a:t>Sdv-006</a:t>
                      </a:r>
                      <a:r>
                        <a:rPr lang="ko-KR" altLang="en-US" sz="1000"/>
                        <a:t>의 항목에서 관리하기를 눌러 들어오면 항목 </a:t>
                      </a:r>
                      <a:r>
                        <a:rPr lang="en-US" altLang="ko-KR" sz="1000"/>
                        <a:t>1</a:t>
                      </a:r>
                      <a:r>
                        <a:rPr lang="ko-KR" altLang="en-US" sz="1000"/>
                        <a:t> </a:t>
                      </a:r>
                      <a:r>
                        <a:rPr lang="en-US" altLang="ko-KR" sz="1000"/>
                        <a:t>[</a:t>
                      </a:r>
                      <a:r>
                        <a:rPr lang="ko-KR" altLang="en-US" sz="1000"/>
                        <a:t>지원사유</a:t>
                      </a:r>
                      <a:r>
                        <a:rPr lang="en-US" altLang="ko-KR" sz="1000"/>
                        <a:t>]</a:t>
                      </a:r>
                      <a:r>
                        <a:rPr lang="ko-KR" altLang="en-US" sz="1000"/>
                        <a:t> 관리라고 뜬다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lvl="0" latinLnBrk="1">
                        <a:defRPr/>
                      </a:pPr>
                      <a:r>
                        <a:rPr lang="en-US" altLang="ko-KR" sz="1000"/>
                        <a:t>2.</a:t>
                      </a:r>
                      <a:r>
                        <a:rPr lang="ko-KR" altLang="en-US" sz="1000"/>
                        <a:t> 지원사유는 조사지의 제목이다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lvl="0" latinLnBrk="1">
                        <a:defRPr/>
                      </a:pPr>
                      <a:r>
                        <a:rPr lang="en-US" altLang="ko-KR" sz="1000"/>
                        <a:t>3.</a:t>
                      </a:r>
                      <a:r>
                        <a:rPr lang="ko-KR" altLang="en-US" sz="1000"/>
                        <a:t> 연필 모양을 눌러 조사지의 제목 부분이 </a:t>
                      </a:r>
                      <a:r>
                        <a:rPr lang="en-US" altLang="ko-KR" sz="1000"/>
                        <a:t>input</a:t>
                      </a:r>
                      <a:r>
                        <a:rPr lang="ko-KR" altLang="en-US" sz="1000"/>
                        <a:t>창으로 바뀌면서 내용을 수정하고 등록 할 수 있다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lvl="0" latinLnBrk="1">
                        <a:defRPr/>
                      </a:pPr>
                      <a:r>
                        <a:rPr lang="en-US" altLang="ko-KR" sz="1000"/>
                        <a:t>4.</a:t>
                      </a:r>
                      <a:r>
                        <a:rPr lang="ko-KR" altLang="en-US" sz="1000"/>
                        <a:t> 새 세부항목을 추가 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lvl="0" latinLnBrk="1">
                        <a:defRPr/>
                      </a:pPr>
                      <a:r>
                        <a:rPr lang="en-US" altLang="ko-KR" sz="1000"/>
                        <a:t>5.</a:t>
                      </a:r>
                      <a:r>
                        <a:rPr lang="ko-KR" altLang="en-US" sz="1000"/>
                        <a:t> 편집 버튼을 눌러서 세부 항목에 대한 내용 등록 페이지로 넘어가게 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lvl="0" latinLnBrk="1">
                        <a:defRPr/>
                      </a:pPr>
                      <a:r>
                        <a:rPr lang="en-US" altLang="ko-KR" sz="1000"/>
                        <a:t>6.</a:t>
                      </a:r>
                      <a:r>
                        <a:rPr lang="ko-KR" altLang="en-US" sz="1000"/>
                        <a:t> 휴지통을 누르면 삭제한다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lvl="0" latinLnBrk="1">
                        <a:defRPr/>
                      </a:pPr>
                      <a:r>
                        <a:rPr lang="en-US" altLang="ko-KR" sz="1000"/>
                        <a:t>7.</a:t>
                      </a:r>
                      <a:r>
                        <a:rPr lang="ko-KR" altLang="en-US" sz="1000"/>
                        <a:t>  저장버튼을 눌러 저장한다</a:t>
                      </a:r>
                      <a:r>
                        <a:rPr lang="en-US" altLang="ko-KR" sz="1000"/>
                        <a:t>.</a:t>
                      </a:r>
                      <a:endParaRPr lang="en-US" altLang="ko-KR" sz="1000"/>
                    </a:p>
                    <a:p>
                      <a:pPr lvl="0" latinLnBrk="1">
                        <a:defRPr/>
                      </a:pPr>
                      <a:endParaRPr lang="en-US" altLang="ko-KR" sz="1000"/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0403" y="1540194"/>
            <a:ext cx="7774074" cy="43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2801"/>
      </p:ext>
    </p:extLst>
  </p:cSld>
  <p:clrMapOvr>
    <a:masterClrMapping/>
  </p:clrMapOvr>
</p:sld>
</file>

<file path=ppt/slides/slide7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204139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Sdv-008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관리자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조사지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URQ-401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조사지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지원서</a:t>
                      </a:r>
                      <a:r>
                        <a:rPr lang="en-US" altLang="ko-KR" sz="1000"/>
                        <a:t>)</a:t>
                      </a:r>
                      <a:r>
                        <a:rPr lang="ko-KR" altLang="en-US" sz="1000"/>
                        <a:t> 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시스템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장지원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 세부항목과 세부항목 설명에 제목과 설명을 적는다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등록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삭제 버튼을 눌러 세부항목 제목과 설명을 등록과 삭제한다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 등록을 하고 난 뒤는 버튼이 수정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취소 변화게 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질문지 내용이다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4.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질문지 답변 유형은 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아니오로 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5.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편집 버튼을 눌러 질문지 수정을 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6.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휴지통을 누르면 삭제한다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7.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질문 추가를 누르면 새로운 질문을 추가한다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8.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저장버튼을 눌러 전체 저장한다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2421" y="1461948"/>
            <a:ext cx="7552773" cy="425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78754"/>
      </p:ext>
    </p:extLst>
  </p:cSld>
  <p:clrMapOvr>
    <a:masterClrMapping/>
  </p:clrMapOvr>
</p:sld>
</file>

<file path=ppt/slides/slide7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204139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Sdv-009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시스템 관리자 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조사지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지원서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URQ-401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조사지</a:t>
                      </a:r>
                      <a:r>
                        <a:rPr lang="en-US" altLang="ko-KR" sz="1000"/>
                        <a:t>(</a:t>
                      </a:r>
                      <a:r>
                        <a:rPr lang="ko-KR" altLang="en-US" sz="1000"/>
                        <a:t>지원서</a:t>
                      </a:r>
                      <a:r>
                        <a:rPr lang="en-US" altLang="ko-KR" sz="1000"/>
                        <a:t>)</a:t>
                      </a:r>
                      <a:r>
                        <a:rPr lang="ko-KR" altLang="en-US" sz="1000"/>
                        <a:t> 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시스템 관리자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장지원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 수정이력 버튼을 누르면 사이드바가 생성되면서 수정된 곳에 설명과 누가 수정했는지 변경된 숫자와 함께 확인 가능하다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특이사항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9830" y="1434263"/>
            <a:ext cx="8144848" cy="458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1038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U-003-1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아이디 찾기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URQ-0003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아이디 찾기에 성공한 경우 표기되는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U-003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에서 인증이 성공하면 찾은 아이디를 표시한다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latinLnBrk="1"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로그인 버튼을 누르면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U-002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marL="228600" lvl="0" indent="-228600" latinLnBrk="1">
                        <a:buAutoNum type="arabicPeriod"/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 descr="텍스트, 명함, 로고, 스크린샷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29420" t="18620" r="29920" b="24110"/>
          <a:stretch>
            <a:fillRect/>
          </a:stretch>
        </p:blipFill>
        <p:spPr>
          <a:xfrm>
            <a:off x="1466909" y="1549623"/>
            <a:ext cx="4958080" cy="3925388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3047008" y="4442015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2</a:t>
            </a:r>
            <a:endParaRPr lang="ko-KR" altLang="en-US" sz="1000"/>
          </a:p>
        </p:txBody>
      </p:sp>
      <p:sp>
        <p:nvSpPr>
          <p:cNvPr id="24" name="직사각형 23"/>
          <p:cNvSpPr/>
          <p:nvPr/>
        </p:nvSpPr>
        <p:spPr>
          <a:xfrm>
            <a:off x="1377322" y="1450769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/>
              <a:t>1</a:t>
            </a:r>
            <a:endParaRPr lang="ko-KR" altLang="en-US" sz="1000"/>
          </a:p>
        </p:txBody>
      </p:sp>
    </p:spTree>
    <p:extLst>
      <p:ext uri="{BB962C8B-B14F-4D97-AF65-F5344CB8AC3E}">
        <p14:creationId xmlns:p14="http://schemas.microsoft.com/office/powerpoint/2010/main" val="747070372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5"/>
          <p:cNvGraphicFramePr>
            <a:graphicFrameLocks noGrp="1"/>
          </p:cNvGraphicFramePr>
          <p:nvPr/>
        </p:nvGraphicFramePr>
        <p:xfrm>
          <a:off x="91988" y="89472"/>
          <a:ext cx="11992920" cy="664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6234"/>
                <a:gridCol w="3330146"/>
                <a:gridCol w="747583"/>
                <a:gridCol w="3657600"/>
                <a:gridCol w="852617"/>
                <a:gridCol w="1173891"/>
                <a:gridCol w="673444"/>
                <a:gridCol w="741405"/>
              </a:tblGrid>
              <a:tr h="256517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화면 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U-004</a:t>
                      </a:r>
                      <a:endParaRPr lang="en-US" altLang="ko-KR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화</a:t>
                      </a:r>
                      <a:r>
                        <a:rPr lang="ko-KR" altLang="en-US" sz="1000" i="0"/>
                        <a:t>면</a:t>
                      </a:r>
                      <a:r>
                        <a:rPr lang="ko-KR" altLang="en-US" sz="1000"/>
                        <a:t> 명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비밀번호 재설정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요구사항</a:t>
                      </a:r>
                      <a:r>
                        <a:rPr lang="en-US" altLang="ko-KR" sz="1000"/>
                        <a:t>ID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/>
                        <a:t>URQ-0003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5669"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개요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비밀번호 재설정 페이지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사이트 사용자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개발자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ko-KR" altLang="en-US" sz="1000"/>
                        <a:t>서정우</a:t>
                      </a: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6122774"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2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4">
                  <a:txBody>
                    <a:bodyPr vert="horz" lIns="91440" tIns="45720" rIns="91440" bIns="45720" anchor="t" anchorCtr="0"/>
                    <a:lstStyle/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화면설명</a:t>
                      </a: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아이디와 연락처를 입력한다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아이디와 연락처가 일치하지 않는 경우 인증이 진행되지 않으며 일치하는 경우 인증버튼 누르면 인증번호가 문자로 발송되며 발송된 인증번호를 입력한다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모두 입력된 뒤 확인버튼을 누른 경우 인증번호 불일치시 </a:t>
                      </a:r>
                      <a:r>
                        <a:rPr lang="en-US" altLang="ko-KR" sz="1000"/>
                        <a:t>U-001-1</a:t>
                      </a:r>
                      <a:r>
                        <a:rPr lang="ko-KR" altLang="en-US" sz="1000"/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모달이 출력되며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 일치시 </a:t>
                      </a:r>
                      <a:r>
                        <a:rPr lang="en-US" altLang="ko-KR" sz="1000"/>
                        <a:t>U-004-1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</a:rPr>
                        <a:t>로 이동한다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</a:rPr>
                        <a:t>.</a:t>
                      </a:r>
                      <a:endParaRPr lang="en-US" altLang="ko-KR" sz="1000">
                        <a:solidFill>
                          <a:schemeClr val="tx1"/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en-US" altLang="ko-KR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  <a:p>
                      <a:pPr lvl="0" latinLnBrk="1">
                        <a:defRPr/>
                      </a:pPr>
                      <a:endParaRPr lang="ko-KR" altLang="en-US" sz="100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 marL="91440" marR="91440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 sz="1000"/>
                    </a:p>
                  </a:txBody>
                  <a:tcPr marL="91440" marR="9144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3" name="그림 2" descr="텍스트, 스크린샷, 디자인이(가) 표시된 사진  AI 생성 콘텐츠는 정확하지 않을 수 있습니다."/>
          <p:cNvPicPr>
            <a:picLocks noChangeAspect="1"/>
          </p:cNvPicPr>
          <p:nvPr/>
        </p:nvPicPr>
        <p:blipFill rotWithShape="1">
          <a:blip r:embed="rId3"/>
          <a:srcRect l="29580" t="18650" r="29750" b="24080"/>
          <a:stretch>
            <a:fillRect/>
          </a:stretch>
        </p:blipFill>
        <p:spPr>
          <a:xfrm>
            <a:off x="1934321" y="1466306"/>
            <a:ext cx="4958080" cy="39253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114734" y="239361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1</a:t>
            </a:r>
            <a:endParaRPr lang="ko-KR" altLang="en-US" sz="1000" b="1"/>
          </a:p>
        </p:txBody>
      </p:sp>
      <p:sp>
        <p:nvSpPr>
          <p:cNvPr id="6" name="직사각형 5"/>
          <p:cNvSpPr/>
          <p:nvPr/>
        </p:nvSpPr>
        <p:spPr>
          <a:xfrm>
            <a:off x="5339774" y="292193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2</a:t>
            </a:r>
            <a:endParaRPr lang="ko-KR" altLang="en-US" sz="1000" b="1"/>
          </a:p>
        </p:txBody>
      </p:sp>
      <p:sp>
        <p:nvSpPr>
          <p:cNvPr id="7" name="직사각형 6"/>
          <p:cNvSpPr/>
          <p:nvPr/>
        </p:nvSpPr>
        <p:spPr>
          <a:xfrm>
            <a:off x="3510974" y="4324012"/>
            <a:ext cx="179173" cy="19770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000" b="1"/>
              <a:t>3</a:t>
            </a:r>
            <a:endParaRPr lang="ko-KR" altLang="en-US" sz="1000" b="1"/>
          </a:p>
        </p:txBody>
      </p:sp>
    </p:spTree>
    <p:extLst>
      <p:ext uri="{BB962C8B-B14F-4D97-AF65-F5344CB8AC3E}">
        <p14:creationId xmlns:p14="http://schemas.microsoft.com/office/powerpoint/2010/main" val="343413396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78</ep:Words>
  <ep:PresentationFormat>와이드스크린</ep:PresentationFormat>
  <ep:Paragraphs>78</ep:Paragraphs>
  <ep:Slides>75</ep:Slides>
  <ep:Notes>75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ep:HeadingPairs>
  <ep:TitlesOfParts>
    <vt:vector size="76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2022-03-17T06:40:34.000</dcterms:created>
  <dc:creator>ByungHo</dc:creator>
  <cp:lastModifiedBy>admin</cp:lastModifiedBy>
  <dcterms:modified xsi:type="dcterms:W3CDTF">2025-12-18T02:55:18.618</dcterms:modified>
  <cp:revision>174</cp:revision>
  <dc:title>ㅇㄹㄴㅇㄹ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